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61" r:id="rId5"/>
    <p:sldId id="259" r:id="rId6"/>
    <p:sldId id="262" r:id="rId7"/>
    <p:sldId id="272" r:id="rId8"/>
    <p:sldId id="273" r:id="rId9"/>
    <p:sldId id="274" r:id="rId10"/>
    <p:sldId id="275" r:id="rId11"/>
    <p:sldId id="266" r:id="rId12"/>
    <p:sldId id="277" r:id="rId13"/>
    <p:sldId id="278" r:id="rId14"/>
    <p:sldId id="279" r:id="rId15"/>
    <p:sldId id="258" r:id="rId16"/>
    <p:sldId id="268" r:id="rId17"/>
    <p:sldId id="265" r:id="rId18"/>
    <p:sldId id="269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40D"/>
    <a:srgbClr val="FFE275"/>
    <a:srgbClr val="FAFBFC"/>
    <a:srgbClr val="FFB80C"/>
    <a:srgbClr val="FFF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3" autoAdjust="0"/>
  </p:normalViewPr>
  <p:slideViewPr>
    <p:cSldViewPr>
      <p:cViewPr varScale="1">
        <p:scale>
          <a:sx n="64" d="100"/>
          <a:sy n="64" d="100"/>
        </p:scale>
        <p:origin x="69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F63D-7BEC-4989-9B13-7D86BF79DCA6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27920-5A31-4436-83BF-F36F9F632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2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27920-5A31-4436-83BF-F36F9F6320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추천 여행지를 통해 사람들에게 인기가 많은 여행지를 선택할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ctr"/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여행지를 선택하고 간단한 여행 정보를 확인해볼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27920-5A31-4436-83BF-F36F9F6320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7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목록을 통해 그동안 여행 다녀왔던 일정을 볼 수 있으며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새로운 여행일정을 추가할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ctr"/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상세 여행일정을 통해 더욱 자세한 일정을 확인할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27920-5A31-4436-83BF-F36F9F6320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2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가고자 하는 장소의 위치를 볼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  <a:p>
            <a:pPr algn="ctr"/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위치를 확인하여 동선을 파악해 빠르게 일정을 조율할 수 있습니다</a:t>
            </a:r>
            <a:r>
              <a:rPr lang="en-US" altLang="ko-KR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27920-5A31-4436-83BF-F36F9F6320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0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image" Target="../media/image67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3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3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92.png"/><Relationship Id="rId10" Type="http://schemas.openxmlformats.org/officeDocument/2006/relationships/image" Target="../media/image33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34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jpeg"/><Relationship Id="rId1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30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4.png"/><Relationship Id="rId5" Type="http://schemas.microsoft.com/office/2007/relationships/hdphoto" Target="../media/hdphoto2.wdp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jpe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hyperlink" Target="http://home.htm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l="23081" t="17600" r="23751" b="19855"/>
          <a:stretch/>
        </p:blipFill>
        <p:spPr>
          <a:xfrm>
            <a:off x="-1142999" y="952500"/>
            <a:ext cx="20497800" cy="70558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5238" y="1695238"/>
            <a:ext cx="19276190" cy="5640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1465" y="2308145"/>
            <a:ext cx="7353786" cy="7759063"/>
            <a:chOff x="6181465" y="2308145"/>
            <a:chExt cx="7353786" cy="77590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465" y="2308145"/>
              <a:ext cx="7353786" cy="77590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 cstate="print"/>
          <a:srcRect b="66295"/>
          <a:stretch/>
        </p:blipFill>
        <p:spPr>
          <a:xfrm>
            <a:off x="5626098" y="8008340"/>
            <a:ext cx="7479664" cy="25210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4846" y="5756317"/>
            <a:ext cx="12466569" cy="10022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9835" y="717130"/>
            <a:ext cx="8204621" cy="521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3542" y="3235313"/>
            <a:ext cx="12921143" cy="322251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87B39C9-280D-42CB-8087-04323B711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12493"/>
              </p:ext>
            </p:extLst>
          </p:nvPr>
        </p:nvGraphicFramePr>
        <p:xfrm>
          <a:off x="14069370" y="8787048"/>
          <a:ext cx="4177463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3">
                  <a:extLst>
                    <a:ext uri="{9D8B030D-6E8A-4147-A177-3AD203B41FA5}">
                      <a16:colId xmlns:a16="http://schemas.microsoft.com/office/drawing/2014/main" val="41865706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832321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학번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20202795</a:t>
                      </a:r>
                      <a:endParaRPr lang="ko-KR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281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학과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err="1"/>
                        <a:t>빅데이터응용학과</a:t>
                      </a:r>
                      <a:endParaRPr lang="ko-KR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38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/>
                        <a:t>우재언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6680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59">
            <a:extLst>
              <a:ext uri="{FF2B5EF4-FFF2-40B4-BE49-F238E27FC236}">
                <a16:creationId xmlns:a16="http://schemas.microsoft.com/office/drawing/2014/main" id="{90BBB15B-D5D4-4E17-9506-895526CA13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56" name="TextBox 42">
            <a:extLst>
              <a:ext uri="{FF2B5EF4-FFF2-40B4-BE49-F238E27FC236}">
                <a16:creationId xmlns:a16="http://schemas.microsoft.com/office/drawing/2014/main" id="{826C94A2-DCAA-4E20-B75C-7E512398CAF3}"/>
              </a:ext>
            </a:extLst>
          </p:cNvPr>
          <p:cNvSpPr txBox="1"/>
          <p:nvPr/>
        </p:nvSpPr>
        <p:spPr>
          <a:xfrm>
            <a:off x="602821" y="840737"/>
            <a:ext cx="5963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개발 일정 </a:t>
            </a:r>
            <a:r>
              <a:rPr lang="en-US" altLang="ko-KR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WBS</a:t>
            </a:r>
            <a:endParaRPr lang="ko-KR" altLang="en-US" sz="4000" b="1" dirty="0">
              <a:solidFill>
                <a:srgbClr val="3F340D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BD0A30-0D5B-4F01-9E5C-819D72BD7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29341"/>
              </p:ext>
            </p:extLst>
          </p:nvPr>
        </p:nvGraphicFramePr>
        <p:xfrm>
          <a:off x="291117" y="1943100"/>
          <a:ext cx="17705766" cy="7655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5829">
                  <a:extLst>
                    <a:ext uri="{9D8B030D-6E8A-4147-A177-3AD203B41FA5}">
                      <a16:colId xmlns:a16="http://schemas.microsoft.com/office/drawing/2014/main" val="540515290"/>
                    </a:ext>
                  </a:extLst>
                </a:gridCol>
                <a:gridCol w="2705278">
                  <a:extLst>
                    <a:ext uri="{9D8B030D-6E8A-4147-A177-3AD203B41FA5}">
                      <a16:colId xmlns:a16="http://schemas.microsoft.com/office/drawing/2014/main" val="1384178054"/>
                    </a:ext>
                  </a:extLst>
                </a:gridCol>
                <a:gridCol w="2321113">
                  <a:extLst>
                    <a:ext uri="{9D8B030D-6E8A-4147-A177-3AD203B41FA5}">
                      <a16:colId xmlns:a16="http://schemas.microsoft.com/office/drawing/2014/main" val="30400594"/>
                    </a:ext>
                  </a:extLst>
                </a:gridCol>
                <a:gridCol w="3011918">
                  <a:extLst>
                    <a:ext uri="{9D8B030D-6E8A-4147-A177-3AD203B41FA5}">
                      <a16:colId xmlns:a16="http://schemas.microsoft.com/office/drawing/2014/main" val="2760803552"/>
                    </a:ext>
                  </a:extLst>
                </a:gridCol>
                <a:gridCol w="1240765">
                  <a:extLst>
                    <a:ext uri="{9D8B030D-6E8A-4147-A177-3AD203B41FA5}">
                      <a16:colId xmlns:a16="http://schemas.microsoft.com/office/drawing/2014/main" val="3069584930"/>
                    </a:ext>
                  </a:extLst>
                </a:gridCol>
                <a:gridCol w="1098383">
                  <a:extLst>
                    <a:ext uri="{9D8B030D-6E8A-4147-A177-3AD203B41FA5}">
                      <a16:colId xmlns:a16="http://schemas.microsoft.com/office/drawing/2014/main" val="3897051545"/>
                    </a:ext>
                  </a:extLst>
                </a:gridCol>
                <a:gridCol w="1098383">
                  <a:extLst>
                    <a:ext uri="{9D8B030D-6E8A-4147-A177-3AD203B41FA5}">
                      <a16:colId xmlns:a16="http://schemas.microsoft.com/office/drawing/2014/main" val="2424364369"/>
                    </a:ext>
                  </a:extLst>
                </a:gridCol>
                <a:gridCol w="1484850">
                  <a:extLst>
                    <a:ext uri="{9D8B030D-6E8A-4147-A177-3AD203B41FA5}">
                      <a16:colId xmlns:a16="http://schemas.microsoft.com/office/drawing/2014/main" val="573424733"/>
                    </a:ext>
                  </a:extLst>
                </a:gridCol>
                <a:gridCol w="469749">
                  <a:extLst>
                    <a:ext uri="{9D8B030D-6E8A-4147-A177-3AD203B41FA5}">
                      <a16:colId xmlns:a16="http://schemas.microsoft.com/office/drawing/2014/main" val="3875203548"/>
                    </a:ext>
                  </a:extLst>
                </a:gridCol>
                <a:gridCol w="469749">
                  <a:extLst>
                    <a:ext uri="{9D8B030D-6E8A-4147-A177-3AD203B41FA5}">
                      <a16:colId xmlns:a16="http://schemas.microsoft.com/office/drawing/2014/main" val="2634997480"/>
                    </a:ext>
                  </a:extLst>
                </a:gridCol>
                <a:gridCol w="469749">
                  <a:extLst>
                    <a:ext uri="{9D8B030D-6E8A-4147-A177-3AD203B41FA5}">
                      <a16:colId xmlns:a16="http://schemas.microsoft.com/office/drawing/2014/main" val="1926355968"/>
                    </a:ext>
                  </a:extLst>
                </a:gridCol>
              </a:tblGrid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Project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Django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개인프로젝트 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 Plan, How?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애플리케이션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50759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Write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우재언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157047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Issued 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2020-08-01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54045"/>
                  </a:ext>
                </a:extLst>
              </a:tr>
              <a:tr h="407005">
                <a:tc rowSpan="2" gridSpan="8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Work Break-down Structure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8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538577"/>
                  </a:ext>
                </a:extLst>
              </a:tr>
              <a:tr h="407005">
                <a:tc gridSpan="8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주차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73799"/>
                  </a:ext>
                </a:extLst>
              </a:tr>
              <a:tr h="3714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Procedures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Steps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Tasks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담당자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schedule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산출물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9820"/>
                  </a:ext>
                </a:extLst>
              </a:tr>
              <a:tr h="371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시작일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종료일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588094"/>
                  </a:ext>
                </a:extLst>
              </a:tr>
              <a:tr h="44665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1.0 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분석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설계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442362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장고 환경설정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highlight>
                            <a:srgbClr val="FFFF00"/>
                          </a:highlight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788121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스토리보드 작성 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화면 설계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)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스토리보드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highlight>
                            <a:srgbClr val="FFFF00"/>
                          </a:highlight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00505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ERD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작성 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 설계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)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ERD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highlight>
                            <a:srgbClr val="FFFF00"/>
                          </a:highlight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708939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URL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설계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597098"/>
                  </a:ext>
                </a:extLst>
              </a:tr>
              <a:tr h="45240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 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2.0. 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 계획 정리 시스템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105713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대분류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중분류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소분류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ko-KR" alt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소분류체크항목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35925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로그인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아이디 유효성검사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88786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로그아웃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40753"/>
                  </a:ext>
                </a:extLst>
              </a:tr>
              <a:tr h="371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Plan, How? </a:t>
                      </a:r>
                      <a:r>
                        <a:rPr lang="ko-KR" alt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메인화면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서비스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여행지 설명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4929"/>
                  </a:ext>
                </a:extLst>
              </a:tr>
              <a:tr h="37140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여행목록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 목록 조회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일정 상세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28456"/>
                  </a:ext>
                </a:extLst>
              </a:tr>
              <a:tr h="371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 일정 등록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일정 등록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995990"/>
                  </a:ext>
                </a:extLst>
              </a:tr>
              <a:tr h="371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상세 등록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183" marR="6183" marT="61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2162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699767-F5FE-48CD-B11F-E00ADD2E4368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3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64343" y="5094531"/>
            <a:ext cx="18414400" cy="96653"/>
            <a:chOff x="-64343" y="5094531"/>
            <a:chExt cx="18414400" cy="96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43" y="5094531"/>
              <a:ext cx="18414400" cy="966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4" cstate="print"/>
          <a:srcRect l="20630" t="18527" r="22097" b="21639"/>
          <a:stretch/>
        </p:blipFill>
        <p:spPr>
          <a:xfrm>
            <a:off x="13190125" y="2996364"/>
            <a:ext cx="3954876" cy="41316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6849" y="3368211"/>
            <a:ext cx="3452640" cy="3452640"/>
          </a:xfrm>
          <a:prstGeom prst="rect">
            <a:avLst/>
          </a:prstGeom>
        </p:spPr>
      </p:pic>
      <p:grpSp>
        <p:nvGrpSpPr>
          <p:cNvPr id="47" name="그룹 1007">
            <a:extLst>
              <a:ext uri="{FF2B5EF4-FFF2-40B4-BE49-F238E27FC236}">
                <a16:creationId xmlns:a16="http://schemas.microsoft.com/office/drawing/2014/main" id="{F5C37B75-1439-4764-809B-9230E165BD23}"/>
              </a:ext>
            </a:extLst>
          </p:cNvPr>
          <p:cNvGrpSpPr/>
          <p:nvPr/>
        </p:nvGrpSpPr>
        <p:grpSpPr>
          <a:xfrm>
            <a:off x="1142999" y="2996364"/>
            <a:ext cx="4161607" cy="4035036"/>
            <a:chOff x="8763000" y="3093017"/>
            <a:chExt cx="4161607" cy="4035036"/>
          </a:xfrm>
        </p:grpSpPr>
        <p:pic>
          <p:nvPicPr>
            <p:cNvPr id="48" name="Object 24">
              <a:extLst>
                <a:ext uri="{FF2B5EF4-FFF2-40B4-BE49-F238E27FC236}">
                  <a16:creationId xmlns:a16="http://schemas.microsoft.com/office/drawing/2014/main" id="{FD6E6913-CEB3-471F-8092-4BE1FAB22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0067" t="19926" r="19666" b="21640"/>
            <a:stretch/>
          </p:blipFill>
          <p:spPr>
            <a:xfrm>
              <a:off x="8763000" y="3093017"/>
              <a:ext cx="4161607" cy="4035036"/>
            </a:xfrm>
            <a:prstGeom prst="rect">
              <a:avLst/>
            </a:prstGeom>
          </p:spPr>
        </p:pic>
        <p:pic>
          <p:nvPicPr>
            <p:cNvPr id="49" name="Object 25">
              <a:extLst>
                <a:ext uri="{FF2B5EF4-FFF2-40B4-BE49-F238E27FC236}">
                  <a16:creationId xmlns:a16="http://schemas.microsoft.com/office/drawing/2014/main" id="{001A9C86-CE8E-4CD3-B34A-AE60E863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8517" y="3368211"/>
              <a:ext cx="3452640" cy="3452640"/>
            </a:xfrm>
            <a:prstGeom prst="rect">
              <a:avLst/>
            </a:prstGeom>
          </p:spPr>
        </p:pic>
      </p:grp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CB239156-5869-417B-96B0-66AAB2992327}"/>
              </a:ext>
            </a:extLst>
          </p:cNvPr>
          <p:cNvGrpSpPr/>
          <p:nvPr/>
        </p:nvGrpSpPr>
        <p:grpSpPr>
          <a:xfrm>
            <a:off x="6415645" y="2522506"/>
            <a:ext cx="5456710" cy="5240701"/>
            <a:chOff x="2283764" y="2044589"/>
            <a:chExt cx="6455811" cy="6185697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0A55229F-F9E3-4CE8-A822-86FC6915B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20520" t="20295" r="19850" b="22571"/>
            <a:stretch/>
          </p:blipFill>
          <p:spPr>
            <a:xfrm>
              <a:off x="2283764" y="2044589"/>
              <a:ext cx="6455811" cy="6185697"/>
            </a:xfrm>
            <a:prstGeom prst="rect">
              <a:avLst/>
            </a:prstGeom>
          </p:spPr>
        </p:pic>
        <p:pic>
          <p:nvPicPr>
            <p:cNvPr id="54" name="Object 3">
              <a:extLst>
                <a:ext uri="{FF2B5EF4-FFF2-40B4-BE49-F238E27FC236}">
                  <a16:creationId xmlns:a16="http://schemas.microsoft.com/office/drawing/2014/main" id="{C94AC7DD-060F-4051-8FD8-D1BF6224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0981" y="2436221"/>
              <a:ext cx="5413273" cy="5413273"/>
            </a:xfrm>
            <a:prstGeom prst="rect">
              <a:avLst/>
            </a:prstGeom>
          </p:spPr>
        </p:pic>
      </p:grpSp>
      <p:pic>
        <p:nvPicPr>
          <p:cNvPr id="55" name="Object 59">
            <a:extLst>
              <a:ext uri="{FF2B5EF4-FFF2-40B4-BE49-F238E27FC236}">
                <a16:creationId xmlns:a16="http://schemas.microsoft.com/office/drawing/2014/main" id="{BAD67EB6-A209-4568-809A-C647ED939F5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56" name="TextBox 42">
            <a:extLst>
              <a:ext uri="{FF2B5EF4-FFF2-40B4-BE49-F238E27FC236}">
                <a16:creationId xmlns:a16="http://schemas.microsoft.com/office/drawing/2014/main" id="{2AA46A0E-813E-4BFF-9D1D-DAB6563C4A9C}"/>
              </a:ext>
            </a:extLst>
          </p:cNvPr>
          <p:cNvSpPr txBox="1"/>
          <p:nvPr/>
        </p:nvSpPr>
        <p:spPr>
          <a:xfrm>
            <a:off x="6527397" y="1044893"/>
            <a:ext cx="5230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21F6DA-B666-44BA-B926-B94CB36FB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3924300"/>
            <a:ext cx="2222841" cy="1823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2C1F8B-5183-40FB-AF2A-405F74C59C8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870789" y="3848100"/>
            <a:ext cx="2286000" cy="2129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AC9322-1A9E-4381-8647-98EC49533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2905" y="4080992"/>
            <a:ext cx="1629315" cy="18241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87C1704-ABB7-4ADF-B5E0-5A7F67B11CCD}"/>
              </a:ext>
            </a:extLst>
          </p:cNvPr>
          <p:cNvSpPr txBox="1"/>
          <p:nvPr/>
        </p:nvSpPr>
        <p:spPr>
          <a:xfrm>
            <a:off x="709942" y="5905500"/>
            <a:ext cx="481103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여행지 선정</a:t>
            </a:r>
            <a:endParaRPr lang="en-US" altLang="ko-KR" sz="2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4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944AE-D545-4C4E-9D7F-FFE105A5E0F3}"/>
              </a:ext>
            </a:extLst>
          </p:cNvPr>
          <p:cNvSpPr txBox="1"/>
          <p:nvPr/>
        </p:nvSpPr>
        <p:spPr>
          <a:xfrm>
            <a:off x="6296062" y="6210300"/>
            <a:ext cx="545670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Schedule </a:t>
            </a:r>
            <a:r>
              <a:rPr lang="ko-KR" altLang="en-US" sz="25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확인 및 편집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E3D25E-64A9-4D86-AFD0-FB66FEE2A639}"/>
              </a:ext>
            </a:extLst>
          </p:cNvPr>
          <p:cNvSpPr txBox="1"/>
          <p:nvPr/>
        </p:nvSpPr>
        <p:spPr>
          <a:xfrm>
            <a:off x="12647440" y="5978650"/>
            <a:ext cx="493061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장소 </a:t>
            </a:r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</a:t>
            </a:r>
          </a:p>
          <a:p>
            <a:pPr algn="ctr"/>
            <a:endParaRPr lang="en-US" altLang="ko-KR" sz="4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8F8F28-818D-475B-B244-272142A35021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9">
            <a:extLst>
              <a:ext uri="{FF2B5EF4-FFF2-40B4-BE49-F238E27FC236}">
                <a16:creationId xmlns:a16="http://schemas.microsoft.com/office/drawing/2014/main" id="{68392CF7-D63B-4D92-9B2B-CEB59387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3" name="TextBox 42">
            <a:extLst>
              <a:ext uri="{FF2B5EF4-FFF2-40B4-BE49-F238E27FC236}">
                <a16:creationId xmlns:a16="http://schemas.microsoft.com/office/drawing/2014/main" id="{A208F934-5643-486C-B825-D39315BE9530}"/>
              </a:ext>
            </a:extLst>
          </p:cNvPr>
          <p:cNvSpPr txBox="1"/>
          <p:nvPr/>
        </p:nvSpPr>
        <p:spPr>
          <a:xfrm>
            <a:off x="602821" y="840737"/>
            <a:ext cx="5096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BF2DC-2DB6-452F-B033-567E72C09471}"/>
              </a:ext>
            </a:extLst>
          </p:cNvPr>
          <p:cNvSpPr txBox="1"/>
          <p:nvPr/>
        </p:nvSpPr>
        <p:spPr>
          <a:xfrm>
            <a:off x="998797" y="1816634"/>
            <a:ext cx="2054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여행지 선정</a:t>
            </a:r>
            <a:endParaRPr lang="en-US" altLang="ko-KR" sz="2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7312134-A36C-4659-B5C7-56E0F62FFEB5}"/>
              </a:ext>
            </a:extLst>
          </p:cNvPr>
          <p:cNvGrpSpPr/>
          <p:nvPr/>
        </p:nvGrpSpPr>
        <p:grpSpPr>
          <a:xfrm>
            <a:off x="609600" y="1790700"/>
            <a:ext cx="312997" cy="359874"/>
            <a:chOff x="766086" y="4258166"/>
            <a:chExt cx="1997593" cy="1997593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E07AE6A6-64D4-401F-AB9E-21C556D3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B06A5C-6C5B-4B05-9F01-47B1E9DF50DD}"/>
              </a:ext>
            </a:extLst>
          </p:cNvPr>
          <p:cNvGrpSpPr/>
          <p:nvPr/>
        </p:nvGrpSpPr>
        <p:grpSpPr>
          <a:xfrm>
            <a:off x="-11556" y="8027221"/>
            <a:ext cx="18311111" cy="2246702"/>
            <a:chOff x="-11556" y="7967173"/>
            <a:chExt cx="18311111" cy="230675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7AAF12B6-F913-46CD-8795-4FCD07CA88D6}"/>
                </a:ext>
              </a:extLst>
            </p:cNvPr>
            <p:cNvGrpSpPr/>
            <p:nvPr/>
          </p:nvGrpSpPr>
          <p:grpSpPr>
            <a:xfrm>
              <a:off x="-11556" y="7967173"/>
              <a:ext cx="18311111" cy="2306748"/>
              <a:chOff x="0" y="6800000"/>
              <a:chExt cx="18311111" cy="3485714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460D5E01-A358-4197-9085-67BDDE2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0" y="6800000"/>
                <a:ext cx="18311111" cy="3485714"/>
              </a:xfrm>
              <a:prstGeom prst="rect">
                <a:avLst/>
              </a:prstGeom>
            </p:spPr>
          </p:pic>
        </p:grpSp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881EC040-F16C-465A-BA8F-122126233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t="5227" b="72346"/>
            <a:stretch/>
          </p:blipFill>
          <p:spPr>
            <a:xfrm>
              <a:off x="13841" y="7967173"/>
              <a:ext cx="18285714" cy="23067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62F3BD3-A621-4766-919E-1AF417FF237D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8B4C53-F2AB-402D-9373-D3DEF9974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576" y="2985012"/>
            <a:ext cx="7062167" cy="56659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E68BC4-3F58-4F65-AE75-CDFF6E99A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3" y="2845677"/>
            <a:ext cx="10991921" cy="5805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94E68-80F8-4C18-B8DE-E1CD22874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80" y="3021942"/>
            <a:ext cx="10718405" cy="5702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236F0B-A7E6-45D2-BCA6-84EA3967A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9469" y="3186487"/>
            <a:ext cx="6072441" cy="5132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E2F574-E7D8-4439-AA5F-8DAC93A7378B}"/>
              </a:ext>
            </a:extLst>
          </p:cNvPr>
          <p:cNvSpPr txBox="1"/>
          <p:nvPr/>
        </p:nvSpPr>
        <p:spPr>
          <a:xfrm>
            <a:off x="369257" y="2410964"/>
            <a:ext cx="20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Index.html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96CFC-C8C6-4C30-A98C-8801B619A224}"/>
              </a:ext>
            </a:extLst>
          </p:cNvPr>
          <p:cNvSpPr txBox="1"/>
          <p:nvPr/>
        </p:nvSpPr>
        <p:spPr>
          <a:xfrm>
            <a:off x="11280411" y="2410964"/>
            <a:ext cx="20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6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9">
            <a:extLst>
              <a:ext uri="{FF2B5EF4-FFF2-40B4-BE49-F238E27FC236}">
                <a16:creationId xmlns:a16="http://schemas.microsoft.com/office/drawing/2014/main" id="{68392CF7-D63B-4D92-9B2B-CEB59387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3" name="TextBox 42">
            <a:extLst>
              <a:ext uri="{FF2B5EF4-FFF2-40B4-BE49-F238E27FC236}">
                <a16:creationId xmlns:a16="http://schemas.microsoft.com/office/drawing/2014/main" id="{A208F934-5643-486C-B825-D39315BE9530}"/>
              </a:ext>
            </a:extLst>
          </p:cNvPr>
          <p:cNvSpPr txBox="1"/>
          <p:nvPr/>
        </p:nvSpPr>
        <p:spPr>
          <a:xfrm>
            <a:off x="602821" y="840737"/>
            <a:ext cx="5096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BF2DC-2DB6-452F-B033-567E72C09471}"/>
              </a:ext>
            </a:extLst>
          </p:cNvPr>
          <p:cNvSpPr txBox="1"/>
          <p:nvPr/>
        </p:nvSpPr>
        <p:spPr>
          <a:xfrm>
            <a:off x="998797" y="1790700"/>
            <a:ext cx="3497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Schedule </a:t>
            </a:r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확인 및 편집</a:t>
            </a: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7312134-A36C-4659-B5C7-56E0F62FFEB5}"/>
              </a:ext>
            </a:extLst>
          </p:cNvPr>
          <p:cNvGrpSpPr/>
          <p:nvPr/>
        </p:nvGrpSpPr>
        <p:grpSpPr>
          <a:xfrm>
            <a:off x="609600" y="1790700"/>
            <a:ext cx="312997" cy="359874"/>
            <a:chOff x="766086" y="4258166"/>
            <a:chExt cx="1997593" cy="1997593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E07AE6A6-64D4-401F-AB9E-21C556D3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B06A5C-6C5B-4B05-9F01-47B1E9DF50DD}"/>
              </a:ext>
            </a:extLst>
          </p:cNvPr>
          <p:cNvGrpSpPr/>
          <p:nvPr/>
        </p:nvGrpSpPr>
        <p:grpSpPr>
          <a:xfrm>
            <a:off x="-11556" y="8027221"/>
            <a:ext cx="18311111" cy="2246702"/>
            <a:chOff x="-11556" y="7967173"/>
            <a:chExt cx="18311111" cy="230675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7AAF12B6-F913-46CD-8795-4FCD07CA88D6}"/>
                </a:ext>
              </a:extLst>
            </p:cNvPr>
            <p:cNvGrpSpPr/>
            <p:nvPr/>
          </p:nvGrpSpPr>
          <p:grpSpPr>
            <a:xfrm>
              <a:off x="-11556" y="7967173"/>
              <a:ext cx="18311111" cy="2306748"/>
              <a:chOff x="0" y="6800000"/>
              <a:chExt cx="18311111" cy="3485714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460D5E01-A358-4197-9085-67BDDE2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0" y="6800000"/>
                <a:ext cx="18311111" cy="3485714"/>
              </a:xfrm>
              <a:prstGeom prst="rect">
                <a:avLst/>
              </a:prstGeom>
            </p:spPr>
          </p:pic>
        </p:grpSp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881EC040-F16C-465A-BA8F-122126233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t="5227" b="72346"/>
            <a:stretch/>
          </p:blipFill>
          <p:spPr>
            <a:xfrm>
              <a:off x="13841" y="7967173"/>
              <a:ext cx="18285714" cy="23067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62F3BD3-A621-4766-919E-1AF417FF237D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C7DBB-42A9-43AA-A2B1-182D632BF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830" y="2811074"/>
            <a:ext cx="6357770" cy="6130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305F2-E28B-408E-B37C-0ADBB945E0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972"/>
          <a:stretch/>
        </p:blipFill>
        <p:spPr>
          <a:xfrm>
            <a:off x="14478000" y="4707904"/>
            <a:ext cx="3733800" cy="5185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7B837-91D9-4B09-8970-F4ACCCAFC408}"/>
              </a:ext>
            </a:extLst>
          </p:cNvPr>
          <p:cNvSpPr txBox="1"/>
          <p:nvPr/>
        </p:nvSpPr>
        <p:spPr>
          <a:xfrm>
            <a:off x="369257" y="2410964"/>
            <a:ext cx="595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Upload_list.html &amp; Detail_detail.html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7E46D-A2AF-4924-9848-8BE68C4262E7}"/>
              </a:ext>
            </a:extLst>
          </p:cNvPr>
          <p:cNvSpPr txBox="1"/>
          <p:nvPr/>
        </p:nvSpPr>
        <p:spPr>
          <a:xfrm>
            <a:off x="11280411" y="2410964"/>
            <a:ext cx="20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7E01B-C540-4E7D-9C1B-0797A300B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2811074"/>
            <a:ext cx="11013371" cy="54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9">
            <a:extLst>
              <a:ext uri="{FF2B5EF4-FFF2-40B4-BE49-F238E27FC236}">
                <a16:creationId xmlns:a16="http://schemas.microsoft.com/office/drawing/2014/main" id="{68392CF7-D63B-4D92-9B2B-CEB59387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3" name="TextBox 42">
            <a:extLst>
              <a:ext uri="{FF2B5EF4-FFF2-40B4-BE49-F238E27FC236}">
                <a16:creationId xmlns:a16="http://schemas.microsoft.com/office/drawing/2014/main" id="{A208F934-5643-486C-B825-D39315BE9530}"/>
              </a:ext>
            </a:extLst>
          </p:cNvPr>
          <p:cNvSpPr txBox="1"/>
          <p:nvPr/>
        </p:nvSpPr>
        <p:spPr>
          <a:xfrm>
            <a:off x="602821" y="840737"/>
            <a:ext cx="5096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BF2DC-2DB6-452F-B033-567E72C09471}"/>
              </a:ext>
            </a:extLst>
          </p:cNvPr>
          <p:cNvSpPr txBox="1"/>
          <p:nvPr/>
        </p:nvSpPr>
        <p:spPr>
          <a:xfrm>
            <a:off x="998797" y="1816634"/>
            <a:ext cx="2430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장소 </a:t>
            </a:r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</a:t>
            </a: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7312134-A36C-4659-B5C7-56E0F62FFEB5}"/>
              </a:ext>
            </a:extLst>
          </p:cNvPr>
          <p:cNvGrpSpPr/>
          <p:nvPr/>
        </p:nvGrpSpPr>
        <p:grpSpPr>
          <a:xfrm>
            <a:off x="609600" y="1790700"/>
            <a:ext cx="312997" cy="359874"/>
            <a:chOff x="766086" y="4258166"/>
            <a:chExt cx="1997593" cy="1997593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E07AE6A6-64D4-401F-AB9E-21C556D3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B06A5C-6C5B-4B05-9F01-47B1E9DF50DD}"/>
              </a:ext>
            </a:extLst>
          </p:cNvPr>
          <p:cNvGrpSpPr/>
          <p:nvPr/>
        </p:nvGrpSpPr>
        <p:grpSpPr>
          <a:xfrm>
            <a:off x="-11556" y="8027221"/>
            <a:ext cx="18311111" cy="2246702"/>
            <a:chOff x="-11556" y="7967173"/>
            <a:chExt cx="18311111" cy="230675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7AAF12B6-F913-46CD-8795-4FCD07CA88D6}"/>
                </a:ext>
              </a:extLst>
            </p:cNvPr>
            <p:cNvGrpSpPr/>
            <p:nvPr/>
          </p:nvGrpSpPr>
          <p:grpSpPr>
            <a:xfrm>
              <a:off x="-11556" y="7967173"/>
              <a:ext cx="18311111" cy="2306748"/>
              <a:chOff x="0" y="6800000"/>
              <a:chExt cx="18311111" cy="3485714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460D5E01-A358-4197-9085-67BDDE2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0" y="6800000"/>
                <a:ext cx="18311111" cy="3485714"/>
              </a:xfrm>
              <a:prstGeom prst="rect">
                <a:avLst/>
              </a:prstGeom>
            </p:spPr>
          </p:pic>
        </p:grpSp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881EC040-F16C-465A-BA8F-122126233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t="5227" b="72346"/>
            <a:stretch/>
          </p:blipFill>
          <p:spPr>
            <a:xfrm>
              <a:off x="13841" y="7967173"/>
              <a:ext cx="18285714" cy="23067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62F3BD3-A621-4766-919E-1AF417FF237D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7D1291-842E-40AF-BBEC-C1578EB159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50" r="2899"/>
          <a:stretch/>
        </p:blipFill>
        <p:spPr>
          <a:xfrm>
            <a:off x="11475414" y="3165930"/>
            <a:ext cx="6355386" cy="4720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37A10-3230-420A-B361-00EBE710BC00}"/>
              </a:ext>
            </a:extLst>
          </p:cNvPr>
          <p:cNvSpPr txBox="1"/>
          <p:nvPr/>
        </p:nvSpPr>
        <p:spPr>
          <a:xfrm>
            <a:off x="369257" y="2638990"/>
            <a:ext cx="595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Detail_detail.html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F4832-D2A6-4B14-98A4-2CD2C5A8E604}"/>
              </a:ext>
            </a:extLst>
          </p:cNvPr>
          <p:cNvSpPr txBox="1"/>
          <p:nvPr/>
        </p:nvSpPr>
        <p:spPr>
          <a:xfrm>
            <a:off x="11280411" y="2638990"/>
            <a:ext cx="20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지도 생성 화면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71AEE-F5DC-4BDA-A515-27FDBBE1C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757"/>
          <a:stretch/>
        </p:blipFill>
        <p:spPr>
          <a:xfrm>
            <a:off x="106968" y="3220214"/>
            <a:ext cx="11184240" cy="45418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B460801-C6A0-4062-85CF-2541E2774026}"/>
              </a:ext>
            </a:extLst>
          </p:cNvPr>
          <p:cNvGrpSpPr/>
          <p:nvPr/>
        </p:nvGrpSpPr>
        <p:grpSpPr>
          <a:xfrm>
            <a:off x="2934606" y="6998519"/>
            <a:ext cx="8381999" cy="2057401"/>
            <a:chOff x="914400" y="4838699"/>
            <a:chExt cx="8381999" cy="20574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539C32-4065-4B5F-BA01-CEA829D7B760}"/>
                </a:ext>
              </a:extLst>
            </p:cNvPr>
            <p:cNvSpPr/>
            <p:nvPr/>
          </p:nvSpPr>
          <p:spPr>
            <a:xfrm>
              <a:off x="914400" y="4838699"/>
              <a:ext cx="8381999" cy="205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2AE329-9674-4DC3-9315-2ED3987A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3000" y="5403626"/>
              <a:ext cx="7231955" cy="136171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CD38C4-948B-40BD-82F4-A7D46CA4CAFE}"/>
                </a:ext>
              </a:extLst>
            </p:cNvPr>
            <p:cNvSpPr txBox="1"/>
            <p:nvPr/>
          </p:nvSpPr>
          <p:spPr>
            <a:xfrm>
              <a:off x="1012445" y="4956430"/>
              <a:ext cx="5955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* </a:t>
              </a:r>
              <a:r>
                <a:rPr lang="ko-KR" altLang="en-US" sz="2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지도 나타내기</a:t>
              </a:r>
              <a:endPara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8467493-C12D-432E-8FE6-6F4D470AA15D}"/>
              </a:ext>
            </a:extLst>
          </p:cNvPr>
          <p:cNvGrpSpPr/>
          <p:nvPr/>
        </p:nvGrpSpPr>
        <p:grpSpPr>
          <a:xfrm>
            <a:off x="-1" y="-11794"/>
            <a:ext cx="18303815" cy="10298794"/>
            <a:chOff x="-1" y="-11794"/>
            <a:chExt cx="18303815" cy="102987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7E284C-1311-4DCE-917A-BE31B0AF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0799" y="-11794"/>
              <a:ext cx="15713015" cy="1029879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2D61CA-7D7C-48B8-B21F-6B57835EE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75"/>
            <a:stretch/>
          </p:blipFill>
          <p:spPr>
            <a:xfrm flipH="1">
              <a:off x="-1" y="-11794"/>
              <a:ext cx="4114800" cy="10298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sp>
        <p:nvSpPr>
          <p:cNvPr id="20" name="TextBox 42">
            <a:extLst>
              <a:ext uri="{FF2B5EF4-FFF2-40B4-BE49-F238E27FC236}">
                <a16:creationId xmlns:a16="http://schemas.microsoft.com/office/drawing/2014/main" id="{DA4BB6AD-F92D-4116-AE28-8E36CCF7A3E6}"/>
              </a:ext>
            </a:extLst>
          </p:cNvPr>
          <p:cNvSpPr txBox="1"/>
          <p:nvPr/>
        </p:nvSpPr>
        <p:spPr>
          <a:xfrm>
            <a:off x="3149803" y="2735962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시연</a:t>
            </a:r>
            <a:endParaRPr lang="ko-KR" altLang="en-US" sz="4800" b="1" dirty="0">
              <a:solidFill>
                <a:srgbClr val="3F340D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C61CA-EEE0-4BCA-AD22-7481106AC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386" y="4527821"/>
            <a:ext cx="3143250" cy="24860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EF42CB-2DE1-4074-BF1C-CAB958E874EA}"/>
              </a:ext>
            </a:extLst>
          </p:cNvPr>
          <p:cNvSpPr/>
          <p:nvPr/>
        </p:nvSpPr>
        <p:spPr>
          <a:xfrm>
            <a:off x="1562028" y="7119103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http://127.0.0.1:8000/</a:t>
            </a:r>
          </a:p>
        </p:txBody>
      </p:sp>
      <p:pic>
        <p:nvPicPr>
          <p:cNvPr id="26" name="Object 59">
            <a:extLst>
              <a:ext uri="{FF2B5EF4-FFF2-40B4-BE49-F238E27FC236}">
                <a16:creationId xmlns:a16="http://schemas.microsoft.com/office/drawing/2014/main" id="{C0C7AEED-75BB-4DCD-B174-770BA7D659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809285-5FE3-4E76-AD0F-488D10263A85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057400" y="1361857"/>
            <a:ext cx="1092063" cy="1092063"/>
            <a:chOff x="10309750" y="3643084"/>
            <a:chExt cx="1092063" cy="109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9750" y="3643084"/>
              <a:ext cx="1092063" cy="1092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095" y="0"/>
            <a:ext cx="18323810" cy="2552381"/>
            <a:chOff x="-38095" y="0"/>
            <a:chExt cx="18323810" cy="25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38095" y="0"/>
              <a:ext cx="18323810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400" y="2516927"/>
            <a:ext cx="18554695" cy="45719"/>
            <a:chOff x="2769021" y="6274923"/>
            <a:chExt cx="15521984" cy="728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021" y="6274923"/>
              <a:ext cx="15521984" cy="728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-3200400" y="285691"/>
            <a:ext cx="2725024" cy="585909"/>
            <a:chOff x="5473966" y="6605988"/>
            <a:chExt cx="2725024" cy="58590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3966" y="6605988"/>
              <a:ext cx="2725024" cy="585909"/>
            </a:xfrm>
            <a:prstGeom prst="rect">
              <a:avLst/>
            </a:prstGeom>
          </p:spPr>
        </p:pic>
      </p:grpSp>
      <p:sp>
        <p:nvSpPr>
          <p:cNvPr id="89" name="TextBox 42">
            <a:extLst>
              <a:ext uri="{FF2B5EF4-FFF2-40B4-BE49-F238E27FC236}">
                <a16:creationId xmlns:a16="http://schemas.microsoft.com/office/drawing/2014/main" id="{7063997A-5CB0-4BC7-9B6E-58EF21458AFF}"/>
              </a:ext>
            </a:extLst>
          </p:cNvPr>
          <p:cNvSpPr txBox="1"/>
          <p:nvPr/>
        </p:nvSpPr>
        <p:spPr>
          <a:xfrm>
            <a:off x="6700062" y="1044893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기대효과 및 활용 분야</a:t>
            </a:r>
          </a:p>
        </p:txBody>
      </p:sp>
      <p:pic>
        <p:nvPicPr>
          <p:cNvPr id="90" name="Object 59">
            <a:extLst>
              <a:ext uri="{FF2B5EF4-FFF2-40B4-BE49-F238E27FC236}">
                <a16:creationId xmlns:a16="http://schemas.microsoft.com/office/drawing/2014/main" id="{39831196-D80D-47F7-ADE7-F05377CFE5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EAE270C-8929-41A5-862D-BA653EBF84A4}"/>
              </a:ext>
            </a:extLst>
          </p:cNvPr>
          <p:cNvGrpSpPr/>
          <p:nvPr/>
        </p:nvGrpSpPr>
        <p:grpSpPr>
          <a:xfrm>
            <a:off x="277435" y="3771900"/>
            <a:ext cx="3545265" cy="4897763"/>
            <a:chOff x="439907" y="3659190"/>
            <a:chExt cx="3545265" cy="489776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439907" y="6232874"/>
              <a:ext cx="3545265" cy="124826"/>
              <a:chOff x="439907" y="6232874"/>
              <a:chExt cx="3545265" cy="12482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439907" y="6232874"/>
                <a:ext cx="3545265" cy="12482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638556" y="3659190"/>
              <a:ext cx="1147966" cy="1121317"/>
              <a:chOff x="1318007" y="3367546"/>
              <a:chExt cx="1789065" cy="178906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2130" y="2521669"/>
                <a:ext cx="3578130" cy="3578130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8007" y="3367546"/>
                <a:ext cx="1789065" cy="1789065"/>
              </a:xfrm>
              <a:prstGeom prst="rect">
                <a:avLst/>
              </a:prstGeom>
            </p:spPr>
          </p:pic>
        </p:grpSp>
        <p:grpSp>
          <p:nvGrpSpPr>
            <p:cNvPr id="93" name="그룹 1024">
              <a:extLst>
                <a:ext uri="{FF2B5EF4-FFF2-40B4-BE49-F238E27FC236}">
                  <a16:creationId xmlns:a16="http://schemas.microsoft.com/office/drawing/2014/main" id="{2ADA4FD9-CBE7-4E37-843A-FEF82A97E9D9}"/>
                </a:ext>
              </a:extLst>
            </p:cNvPr>
            <p:cNvGrpSpPr/>
            <p:nvPr/>
          </p:nvGrpSpPr>
          <p:grpSpPr>
            <a:xfrm>
              <a:off x="1649331" y="5577908"/>
              <a:ext cx="1147966" cy="1121317"/>
              <a:chOff x="1318007" y="3367546"/>
              <a:chExt cx="1789065" cy="1789065"/>
            </a:xfrm>
          </p:grpSpPr>
          <p:pic>
            <p:nvPicPr>
              <p:cNvPr id="95" name="Object 72">
                <a:extLst>
                  <a:ext uri="{FF2B5EF4-FFF2-40B4-BE49-F238E27FC236}">
                    <a16:creationId xmlns:a16="http://schemas.microsoft.com/office/drawing/2014/main" id="{9D6B8552-784B-439B-8475-78930AEE5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2130" y="2521669"/>
                <a:ext cx="3578130" cy="3578130"/>
              </a:xfrm>
              <a:prstGeom prst="rect">
                <a:avLst/>
              </a:prstGeom>
            </p:spPr>
          </p:pic>
          <p:pic>
            <p:nvPicPr>
              <p:cNvPr id="96" name="Object 73">
                <a:extLst>
                  <a:ext uri="{FF2B5EF4-FFF2-40B4-BE49-F238E27FC236}">
                    <a16:creationId xmlns:a16="http://schemas.microsoft.com/office/drawing/2014/main" id="{0D78D9EF-A483-49E6-BA71-36F60A425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8007" y="3367546"/>
                <a:ext cx="1789065" cy="1789065"/>
              </a:xfrm>
              <a:prstGeom prst="rect">
                <a:avLst/>
              </a:prstGeom>
            </p:spPr>
          </p:pic>
        </p:grpSp>
        <p:grpSp>
          <p:nvGrpSpPr>
            <p:cNvPr id="97" name="그룹 1024">
              <a:extLst>
                <a:ext uri="{FF2B5EF4-FFF2-40B4-BE49-F238E27FC236}">
                  <a16:creationId xmlns:a16="http://schemas.microsoft.com/office/drawing/2014/main" id="{D5848870-6E41-41C7-9682-948DD89A8598}"/>
                </a:ext>
              </a:extLst>
            </p:cNvPr>
            <p:cNvGrpSpPr/>
            <p:nvPr/>
          </p:nvGrpSpPr>
          <p:grpSpPr>
            <a:xfrm>
              <a:off x="1638556" y="7435636"/>
              <a:ext cx="1147966" cy="1121317"/>
              <a:chOff x="1318007" y="3367546"/>
              <a:chExt cx="1789065" cy="1789065"/>
            </a:xfrm>
          </p:grpSpPr>
          <p:pic>
            <p:nvPicPr>
              <p:cNvPr id="99" name="Object 72">
                <a:extLst>
                  <a:ext uri="{FF2B5EF4-FFF2-40B4-BE49-F238E27FC236}">
                    <a16:creationId xmlns:a16="http://schemas.microsoft.com/office/drawing/2014/main" id="{3E2C1CA1-B617-484B-80FF-70779257F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2130" y="2521669"/>
                <a:ext cx="3578130" cy="3578130"/>
              </a:xfrm>
              <a:prstGeom prst="rect">
                <a:avLst/>
              </a:prstGeom>
            </p:spPr>
          </p:pic>
          <p:pic>
            <p:nvPicPr>
              <p:cNvPr id="121" name="Object 73">
                <a:extLst>
                  <a:ext uri="{FF2B5EF4-FFF2-40B4-BE49-F238E27FC236}">
                    <a16:creationId xmlns:a16="http://schemas.microsoft.com/office/drawing/2014/main" id="{A4929B84-12AB-41C4-B75F-8A73D33B5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8007" y="3367546"/>
                <a:ext cx="1789065" cy="1789065"/>
              </a:xfrm>
              <a:prstGeom prst="rect">
                <a:avLst/>
              </a:prstGeom>
            </p:spPr>
          </p:pic>
        </p:grpSp>
      </p:grpSp>
      <p:pic>
        <p:nvPicPr>
          <p:cNvPr id="128" name="Object 47">
            <a:extLst>
              <a:ext uri="{FF2B5EF4-FFF2-40B4-BE49-F238E27FC236}">
                <a16:creationId xmlns:a16="http://schemas.microsoft.com/office/drawing/2014/main" id="{F7326BAA-9D9D-40B7-8D4C-FBFCABCD184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3863" y="4041329"/>
            <a:ext cx="645899" cy="745106"/>
          </a:xfrm>
          <a:prstGeom prst="rect">
            <a:avLst/>
          </a:prstGeom>
        </p:spPr>
      </p:pic>
      <p:pic>
        <p:nvPicPr>
          <p:cNvPr id="129" name="Object 48">
            <a:extLst>
              <a:ext uri="{FF2B5EF4-FFF2-40B4-BE49-F238E27FC236}">
                <a16:creationId xmlns:a16="http://schemas.microsoft.com/office/drawing/2014/main" id="{9BCAAF73-D492-4AD5-932D-146C2B186A9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3864" y="5858391"/>
            <a:ext cx="645898" cy="745105"/>
          </a:xfrm>
          <a:prstGeom prst="rect">
            <a:avLst/>
          </a:prstGeom>
        </p:spPr>
      </p:pic>
      <p:pic>
        <p:nvPicPr>
          <p:cNvPr id="130" name="Object 49">
            <a:extLst>
              <a:ext uri="{FF2B5EF4-FFF2-40B4-BE49-F238E27FC236}">
                <a16:creationId xmlns:a16="http://schemas.microsoft.com/office/drawing/2014/main" id="{E090C7DB-CBD8-4476-8EC1-D80B05971C6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15427" y="7817776"/>
            <a:ext cx="640386" cy="738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554045-6DDA-4499-BE2F-F0FC7E39D4E5}"/>
              </a:ext>
            </a:extLst>
          </p:cNvPr>
          <p:cNvSpPr/>
          <p:nvPr/>
        </p:nvSpPr>
        <p:spPr>
          <a:xfrm>
            <a:off x="3449066" y="4127837"/>
            <a:ext cx="84337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홍보 효과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추천 여행지 데이터 및 장소에 대해 소개하는 데이터를 통해 여러 지역 장소의 홍보효과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426C412-6E70-40F4-BAE2-1839C7CCD39B}"/>
              </a:ext>
            </a:extLst>
          </p:cNvPr>
          <p:cNvSpPr/>
          <p:nvPr/>
        </p:nvSpPr>
        <p:spPr>
          <a:xfrm>
            <a:off x="3489762" y="5929748"/>
            <a:ext cx="98443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분석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장소 설정에서 자주 일정에 등록하는 데이터를 통해 인구밀도를 파악하여 상권분석 및 개발 가능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C3C3E18-A691-4322-B841-23154E102842}"/>
              </a:ext>
            </a:extLst>
          </p:cNvPr>
          <p:cNvSpPr/>
          <p:nvPr/>
        </p:nvSpPr>
        <p:spPr>
          <a:xfrm>
            <a:off x="3420630" y="7893006"/>
            <a:ext cx="65004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일정 관리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</a:p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 별 여행 일정 및 상세 정보 데이터화를 통해 고객 관리 용이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9874F9-14CE-4FFF-A4AB-AA19D0C2BA02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36427" y="2093469"/>
            <a:ext cx="16815146" cy="5966084"/>
            <a:chOff x="6534945" y="3267575"/>
            <a:chExt cx="10752381" cy="50753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4945" y="3267575"/>
              <a:ext cx="10752381" cy="5075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9979" y="5143500"/>
            <a:ext cx="5128042" cy="51800"/>
            <a:chOff x="9439138" y="5718193"/>
            <a:chExt cx="5128042" cy="51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439138" y="5718193"/>
              <a:ext cx="5128042" cy="51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427" y="8131213"/>
            <a:ext cx="16815146" cy="1279487"/>
            <a:chOff x="6534945" y="8342886"/>
            <a:chExt cx="10752381" cy="1279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945" y="8342886"/>
              <a:ext cx="10752381" cy="1279487"/>
            </a:xfrm>
            <a:prstGeom prst="rect">
              <a:avLst/>
            </a:prstGeom>
          </p:spPr>
        </p:pic>
      </p:grpSp>
      <p:pic>
        <p:nvPicPr>
          <p:cNvPr id="55" name="Object 59">
            <a:extLst>
              <a:ext uri="{FF2B5EF4-FFF2-40B4-BE49-F238E27FC236}">
                <a16:creationId xmlns:a16="http://schemas.microsoft.com/office/drawing/2014/main" id="{BB7F82D9-D142-4BC8-98FF-6A499F6A2B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56" name="TextBox 42">
            <a:extLst>
              <a:ext uri="{FF2B5EF4-FFF2-40B4-BE49-F238E27FC236}">
                <a16:creationId xmlns:a16="http://schemas.microsoft.com/office/drawing/2014/main" id="{6DBD4381-E2DB-4D70-B01E-780FF7FC7663}"/>
              </a:ext>
            </a:extLst>
          </p:cNvPr>
          <p:cNvSpPr txBox="1"/>
          <p:nvPr/>
        </p:nvSpPr>
        <p:spPr>
          <a:xfrm>
            <a:off x="6938909" y="1044893"/>
            <a:ext cx="4410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한계점 및 개선 방안</a:t>
            </a:r>
          </a:p>
        </p:txBody>
      </p:sp>
      <p:grpSp>
        <p:nvGrpSpPr>
          <p:cNvPr id="66" name="그룹 1017">
            <a:extLst>
              <a:ext uri="{FF2B5EF4-FFF2-40B4-BE49-F238E27FC236}">
                <a16:creationId xmlns:a16="http://schemas.microsoft.com/office/drawing/2014/main" id="{6850DD58-AA39-4A07-A3C3-9484A8985E9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136" y="3009904"/>
            <a:ext cx="162546" cy="162546"/>
            <a:chOff x="10758726" y="4066827"/>
            <a:chExt cx="203182" cy="203182"/>
          </a:xfrm>
        </p:grpSpPr>
        <p:pic>
          <p:nvPicPr>
            <p:cNvPr id="67" name="Object 50">
              <a:extLst>
                <a:ext uri="{FF2B5EF4-FFF2-40B4-BE49-F238E27FC236}">
                  <a16:creationId xmlns:a16="http://schemas.microsoft.com/office/drawing/2014/main" id="{53C78E4D-8076-4ACB-914E-32AACF91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</a:blip>
            <a:stretch>
              <a:fillRect/>
            </a:stretch>
          </p:blipFill>
          <p:spPr>
            <a:xfrm>
              <a:off x="10758726" y="4066827"/>
              <a:ext cx="203182" cy="203182"/>
            </a:xfrm>
            <a:prstGeom prst="rect">
              <a:avLst/>
            </a:prstGeom>
          </p:spPr>
        </p:pic>
      </p:grpSp>
      <p:sp>
        <p:nvSpPr>
          <p:cNvPr id="68" name="TextBox 42">
            <a:extLst>
              <a:ext uri="{FF2B5EF4-FFF2-40B4-BE49-F238E27FC236}">
                <a16:creationId xmlns:a16="http://schemas.microsoft.com/office/drawing/2014/main" id="{1C96EF5D-F769-4B8A-B4A0-003B80904692}"/>
              </a:ext>
            </a:extLst>
          </p:cNvPr>
          <p:cNvSpPr txBox="1"/>
          <p:nvPr/>
        </p:nvSpPr>
        <p:spPr>
          <a:xfrm>
            <a:off x="1424382" y="2849881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한계점</a:t>
            </a:r>
          </a:p>
        </p:txBody>
      </p:sp>
      <p:grpSp>
        <p:nvGrpSpPr>
          <p:cNvPr id="69" name="그룹 1017">
            <a:extLst>
              <a:ext uri="{FF2B5EF4-FFF2-40B4-BE49-F238E27FC236}">
                <a16:creationId xmlns:a16="http://schemas.microsoft.com/office/drawing/2014/main" id="{AEA0AC6E-C40C-40A9-BCFA-7C7401CEF295}"/>
              </a:ext>
            </a:extLst>
          </p:cNvPr>
          <p:cNvGrpSpPr>
            <a:grpSpLocks noChangeAspect="1"/>
          </p:cNvGrpSpPr>
          <p:nvPr/>
        </p:nvGrpSpPr>
        <p:grpSpPr>
          <a:xfrm>
            <a:off x="9496109" y="3006468"/>
            <a:ext cx="162546" cy="162546"/>
            <a:chOff x="10758726" y="4066827"/>
            <a:chExt cx="203182" cy="203182"/>
          </a:xfrm>
        </p:grpSpPr>
        <p:pic>
          <p:nvPicPr>
            <p:cNvPr id="70" name="Object 50">
              <a:extLst>
                <a:ext uri="{FF2B5EF4-FFF2-40B4-BE49-F238E27FC236}">
                  <a16:creationId xmlns:a16="http://schemas.microsoft.com/office/drawing/2014/main" id="{5B9374EA-227E-4781-B4A9-151FE8BF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</a:blip>
            <a:stretch>
              <a:fillRect/>
            </a:stretch>
          </p:blipFill>
          <p:spPr>
            <a:xfrm>
              <a:off x="10758726" y="4066827"/>
              <a:ext cx="203182" cy="203182"/>
            </a:xfrm>
            <a:prstGeom prst="rect">
              <a:avLst/>
            </a:prstGeom>
          </p:spPr>
        </p:pic>
      </p:grpSp>
      <p:sp>
        <p:nvSpPr>
          <p:cNvPr id="71" name="TextBox 42">
            <a:extLst>
              <a:ext uri="{FF2B5EF4-FFF2-40B4-BE49-F238E27FC236}">
                <a16:creationId xmlns:a16="http://schemas.microsoft.com/office/drawing/2014/main" id="{758AFC29-C2E9-4EA4-9D6A-ED368FBC701B}"/>
              </a:ext>
            </a:extLst>
          </p:cNvPr>
          <p:cNvSpPr txBox="1"/>
          <p:nvPr/>
        </p:nvSpPr>
        <p:spPr>
          <a:xfrm>
            <a:off x="9732355" y="2846445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개선 방안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69FA7-A91E-40D6-A452-FCAC4E3D04DA}"/>
              </a:ext>
            </a:extLst>
          </p:cNvPr>
          <p:cNvSpPr/>
          <p:nvPr/>
        </p:nvSpPr>
        <p:spPr>
          <a:xfrm>
            <a:off x="1424382" y="3760181"/>
            <a:ext cx="471956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검색 시 해당 장소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 &amp; Marker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포커싱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상세 일정 모델 및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미흡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페이지에서 추가 일정 등록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 로그인 및 사용자 개인 정보 수정 기능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1066558-F539-4FAB-A4E6-1C6171703DFE}"/>
              </a:ext>
            </a:extLst>
          </p:cNvPr>
          <p:cNvSpPr/>
          <p:nvPr/>
        </p:nvSpPr>
        <p:spPr>
          <a:xfrm>
            <a:off x="9658655" y="3666172"/>
            <a:ext cx="70503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검색 시 여행 일정에 등록할 장소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 &amp; Marker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포커싱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기능 구현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상세 일정 모델 및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보안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 일정 등록할 수 있는 기능 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 개인 정보 수정 기능 추가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5D8E6-4478-4551-B933-BEB6DE9512E5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3DC3DA-9D6C-41B0-A8BA-BC5B78FC5F71}"/>
              </a:ext>
            </a:extLst>
          </p:cNvPr>
          <p:cNvSpPr/>
          <p:nvPr/>
        </p:nvSpPr>
        <p:spPr>
          <a:xfrm>
            <a:off x="3083281" y="6280395"/>
            <a:ext cx="121191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u="sng" dirty="0">
                <a:solidFill>
                  <a:srgbClr val="3F340D"/>
                </a:solidFill>
                <a:latin typeface="Arial Black" panose="020B0A04020102020204" pitchFamily="34" charset="0"/>
              </a:rPr>
              <a:t>Thank you for your attention</a:t>
            </a:r>
            <a:endParaRPr lang="ko-KR" altLang="en-US" sz="6000" u="sng" dirty="0">
              <a:solidFill>
                <a:srgbClr val="3F340D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Object 59">
            <a:extLst>
              <a:ext uri="{FF2B5EF4-FFF2-40B4-BE49-F238E27FC236}">
                <a16:creationId xmlns:a16="http://schemas.microsoft.com/office/drawing/2014/main" id="{A4EEC400-EBC7-4483-AD91-FCD9C18E2A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7516860" y="-8088288"/>
            <a:ext cx="3232947" cy="190285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724" y="1204841"/>
            <a:ext cx="4464381" cy="86323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5101" y="772098"/>
            <a:ext cx="5780318" cy="377680"/>
          </a:xfrm>
          <a:prstGeom prst="rect">
            <a:avLst/>
          </a:prstGeom>
        </p:spPr>
      </p:pic>
      <p:pic>
        <p:nvPicPr>
          <p:cNvPr id="141" name="Object 14">
            <a:extLst>
              <a:ext uri="{FF2B5EF4-FFF2-40B4-BE49-F238E27FC236}">
                <a16:creationId xmlns:a16="http://schemas.microsoft.com/office/drawing/2014/main" id="{B44C639A-F7D1-4524-B428-83C0F5905E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</a:blip>
          <a:srcRect l="55853" t="-243109" r="3761" b="-241752"/>
          <a:stretch/>
        </p:blipFill>
        <p:spPr>
          <a:xfrm rot="5400000">
            <a:off x="-2009797" y="6478212"/>
            <a:ext cx="7436754" cy="565274"/>
          </a:xfrm>
          <a:prstGeom prst="rect">
            <a:avLst/>
          </a:prstGeom>
        </p:spPr>
      </p:pic>
      <p:pic>
        <p:nvPicPr>
          <p:cNvPr id="142" name="Object 14">
            <a:extLst>
              <a:ext uri="{FF2B5EF4-FFF2-40B4-BE49-F238E27FC236}">
                <a16:creationId xmlns:a16="http://schemas.microsoft.com/office/drawing/2014/main" id="{ED198B09-A03B-45B7-BDA9-E51E8E87D1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</a:blip>
          <a:srcRect l="55853" t="-243109" r="3761" b="-241752"/>
          <a:stretch/>
        </p:blipFill>
        <p:spPr>
          <a:xfrm rot="5400000">
            <a:off x="3156467" y="6478212"/>
            <a:ext cx="7436754" cy="565274"/>
          </a:xfrm>
          <a:prstGeom prst="rect">
            <a:avLst/>
          </a:prstGeom>
        </p:spPr>
      </p:pic>
      <p:pic>
        <p:nvPicPr>
          <p:cNvPr id="143" name="Object 14">
            <a:extLst>
              <a:ext uri="{FF2B5EF4-FFF2-40B4-BE49-F238E27FC236}">
                <a16:creationId xmlns:a16="http://schemas.microsoft.com/office/drawing/2014/main" id="{6D3EB4E9-E132-4EB7-A6A7-2D8B4537D7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</a:blip>
          <a:srcRect l="55853" t="-243109" r="3761" b="-241752"/>
          <a:stretch/>
        </p:blipFill>
        <p:spPr>
          <a:xfrm rot="5400000">
            <a:off x="8603977" y="6501739"/>
            <a:ext cx="7436754" cy="565274"/>
          </a:xfrm>
          <a:prstGeom prst="rect">
            <a:avLst/>
          </a:prstGeom>
        </p:spPr>
      </p:pic>
      <p:grpSp>
        <p:nvGrpSpPr>
          <p:cNvPr id="66" name="그룹 1003">
            <a:extLst>
              <a:ext uri="{FF2B5EF4-FFF2-40B4-BE49-F238E27FC236}">
                <a16:creationId xmlns:a16="http://schemas.microsoft.com/office/drawing/2014/main" id="{5F7809BE-BB03-4874-8ADC-E97AE155C4BB}"/>
              </a:ext>
            </a:extLst>
          </p:cNvPr>
          <p:cNvGrpSpPr/>
          <p:nvPr/>
        </p:nvGrpSpPr>
        <p:grpSpPr>
          <a:xfrm>
            <a:off x="1256740" y="3564944"/>
            <a:ext cx="865997" cy="865997"/>
            <a:chOff x="1256740" y="3564944"/>
            <a:chExt cx="865997" cy="865997"/>
          </a:xfrm>
        </p:grpSpPr>
        <p:grpSp>
          <p:nvGrpSpPr>
            <p:cNvPr id="67" name="그룹 1004">
              <a:extLst>
                <a:ext uri="{FF2B5EF4-FFF2-40B4-BE49-F238E27FC236}">
                  <a16:creationId xmlns:a16="http://schemas.microsoft.com/office/drawing/2014/main" id="{83C958B5-448F-459C-870B-8FA649713095}"/>
                </a:ext>
              </a:extLst>
            </p:cNvPr>
            <p:cNvGrpSpPr/>
            <p:nvPr/>
          </p:nvGrpSpPr>
          <p:grpSpPr>
            <a:xfrm>
              <a:off x="1256740" y="3564944"/>
              <a:ext cx="865997" cy="865997"/>
              <a:chOff x="1256740" y="3564944"/>
              <a:chExt cx="865997" cy="865997"/>
            </a:xfrm>
          </p:grpSpPr>
          <p:pic>
            <p:nvPicPr>
              <p:cNvPr id="69" name="Object 9">
                <a:extLst>
                  <a:ext uri="{FF2B5EF4-FFF2-40B4-BE49-F238E27FC236}">
                    <a16:creationId xmlns:a16="http://schemas.microsoft.com/office/drawing/2014/main" id="{A79F68EB-0004-42E6-9284-ED6EBDE3A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583" y="31507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70" name="Object 10">
                <a:extLst>
                  <a:ext uri="{FF2B5EF4-FFF2-40B4-BE49-F238E27FC236}">
                    <a16:creationId xmlns:a16="http://schemas.microsoft.com/office/drawing/2014/main" id="{60D08E62-B760-4792-ABD9-854FCB22A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6740" y="35649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68" name="Object 12">
              <a:extLst>
                <a:ext uri="{FF2B5EF4-FFF2-40B4-BE49-F238E27FC236}">
                  <a16:creationId xmlns:a16="http://schemas.microsoft.com/office/drawing/2014/main" id="{DFE8D009-0173-4174-B396-D0F3B8EE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882" y="3767872"/>
              <a:ext cx="666710" cy="541815"/>
            </a:xfrm>
            <a:prstGeom prst="rect">
              <a:avLst/>
            </a:prstGeom>
          </p:spPr>
        </p:pic>
      </p:grpSp>
      <p:grpSp>
        <p:nvGrpSpPr>
          <p:cNvPr id="71" name="그룹 1005">
            <a:extLst>
              <a:ext uri="{FF2B5EF4-FFF2-40B4-BE49-F238E27FC236}">
                <a16:creationId xmlns:a16="http://schemas.microsoft.com/office/drawing/2014/main" id="{4AB4F3BF-FF4F-4FCD-9CA3-2C9D93CCB9CB}"/>
              </a:ext>
            </a:extLst>
          </p:cNvPr>
          <p:cNvGrpSpPr/>
          <p:nvPr/>
        </p:nvGrpSpPr>
        <p:grpSpPr>
          <a:xfrm>
            <a:off x="1256740" y="5120344"/>
            <a:ext cx="865997" cy="865997"/>
            <a:chOff x="1256740" y="5120344"/>
            <a:chExt cx="865997" cy="865997"/>
          </a:xfrm>
        </p:grpSpPr>
        <p:grpSp>
          <p:nvGrpSpPr>
            <p:cNvPr id="72" name="그룹 1006">
              <a:extLst>
                <a:ext uri="{FF2B5EF4-FFF2-40B4-BE49-F238E27FC236}">
                  <a16:creationId xmlns:a16="http://schemas.microsoft.com/office/drawing/2014/main" id="{78133C14-48DB-4869-AEE6-AB7A76BBADE2}"/>
                </a:ext>
              </a:extLst>
            </p:cNvPr>
            <p:cNvGrpSpPr/>
            <p:nvPr/>
          </p:nvGrpSpPr>
          <p:grpSpPr>
            <a:xfrm>
              <a:off x="1256740" y="5120344"/>
              <a:ext cx="865997" cy="865997"/>
              <a:chOff x="1256740" y="5120344"/>
              <a:chExt cx="865997" cy="865997"/>
            </a:xfrm>
          </p:grpSpPr>
          <p:pic>
            <p:nvPicPr>
              <p:cNvPr id="74" name="Object 16">
                <a:extLst>
                  <a:ext uri="{FF2B5EF4-FFF2-40B4-BE49-F238E27FC236}">
                    <a16:creationId xmlns:a16="http://schemas.microsoft.com/office/drawing/2014/main" id="{1ED90EA8-990B-4572-B01F-700FD2C14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583" y="47061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75" name="Object 17">
                <a:extLst>
                  <a:ext uri="{FF2B5EF4-FFF2-40B4-BE49-F238E27FC236}">
                    <a16:creationId xmlns:a16="http://schemas.microsoft.com/office/drawing/2014/main" id="{7C257A6C-7602-4125-9EE0-5338DC56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6740" y="51203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7B3A5E52-2A45-4E85-8EDF-F45F054E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312" y="5300294"/>
              <a:ext cx="666710" cy="541815"/>
            </a:xfrm>
            <a:prstGeom prst="rect">
              <a:avLst/>
            </a:prstGeom>
          </p:spPr>
        </p:pic>
      </p:grpSp>
      <p:grpSp>
        <p:nvGrpSpPr>
          <p:cNvPr id="76" name="그룹 1007">
            <a:extLst>
              <a:ext uri="{FF2B5EF4-FFF2-40B4-BE49-F238E27FC236}">
                <a16:creationId xmlns:a16="http://schemas.microsoft.com/office/drawing/2014/main" id="{722A8351-72B1-4EA9-9DCC-C5A989312E95}"/>
              </a:ext>
            </a:extLst>
          </p:cNvPr>
          <p:cNvGrpSpPr/>
          <p:nvPr/>
        </p:nvGrpSpPr>
        <p:grpSpPr>
          <a:xfrm>
            <a:off x="1256740" y="6675744"/>
            <a:ext cx="865997" cy="865997"/>
            <a:chOff x="1256740" y="6675744"/>
            <a:chExt cx="865997" cy="865997"/>
          </a:xfrm>
        </p:grpSpPr>
        <p:grpSp>
          <p:nvGrpSpPr>
            <p:cNvPr id="77" name="그룹 1008">
              <a:extLst>
                <a:ext uri="{FF2B5EF4-FFF2-40B4-BE49-F238E27FC236}">
                  <a16:creationId xmlns:a16="http://schemas.microsoft.com/office/drawing/2014/main" id="{367A5D5B-0AFF-44C3-BCA1-B7EBA80BF976}"/>
                </a:ext>
              </a:extLst>
            </p:cNvPr>
            <p:cNvGrpSpPr/>
            <p:nvPr/>
          </p:nvGrpSpPr>
          <p:grpSpPr>
            <a:xfrm>
              <a:off x="1256740" y="6675744"/>
              <a:ext cx="865997" cy="865997"/>
              <a:chOff x="1256740" y="6675744"/>
              <a:chExt cx="865997" cy="865997"/>
            </a:xfrm>
          </p:grpSpPr>
          <p:pic>
            <p:nvPicPr>
              <p:cNvPr id="79" name="Object 23">
                <a:extLst>
                  <a:ext uri="{FF2B5EF4-FFF2-40B4-BE49-F238E27FC236}">
                    <a16:creationId xmlns:a16="http://schemas.microsoft.com/office/drawing/2014/main" id="{F91CC6F2-0261-4D37-872F-DCB5027A7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583" y="62615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80" name="Object 24">
                <a:extLst>
                  <a:ext uri="{FF2B5EF4-FFF2-40B4-BE49-F238E27FC236}">
                    <a16:creationId xmlns:a16="http://schemas.microsoft.com/office/drawing/2014/main" id="{289FC90A-5ADB-403D-9960-CE043C87E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6740" y="66757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78" name="Object 26">
              <a:extLst>
                <a:ext uri="{FF2B5EF4-FFF2-40B4-BE49-F238E27FC236}">
                  <a16:creationId xmlns:a16="http://schemas.microsoft.com/office/drawing/2014/main" id="{14CAA91D-7A1E-40FB-AE1B-C9E6753F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312" y="6855692"/>
              <a:ext cx="666710" cy="541815"/>
            </a:xfrm>
            <a:prstGeom prst="rect">
              <a:avLst/>
            </a:prstGeom>
          </p:spPr>
        </p:pic>
      </p:grpSp>
      <p:grpSp>
        <p:nvGrpSpPr>
          <p:cNvPr id="81" name="그룹 1009">
            <a:extLst>
              <a:ext uri="{FF2B5EF4-FFF2-40B4-BE49-F238E27FC236}">
                <a16:creationId xmlns:a16="http://schemas.microsoft.com/office/drawing/2014/main" id="{D2D4AB4D-501E-4EAD-A448-D19002E4BBF2}"/>
              </a:ext>
            </a:extLst>
          </p:cNvPr>
          <p:cNvGrpSpPr/>
          <p:nvPr/>
        </p:nvGrpSpPr>
        <p:grpSpPr>
          <a:xfrm>
            <a:off x="1256740" y="8231144"/>
            <a:ext cx="865997" cy="865997"/>
            <a:chOff x="1256740" y="8231144"/>
            <a:chExt cx="865997" cy="865997"/>
          </a:xfrm>
        </p:grpSpPr>
        <p:grpSp>
          <p:nvGrpSpPr>
            <p:cNvPr id="82" name="그룹 1010">
              <a:extLst>
                <a:ext uri="{FF2B5EF4-FFF2-40B4-BE49-F238E27FC236}">
                  <a16:creationId xmlns:a16="http://schemas.microsoft.com/office/drawing/2014/main" id="{6528E1F8-3A97-4D80-A586-0412EBCE0203}"/>
                </a:ext>
              </a:extLst>
            </p:cNvPr>
            <p:cNvGrpSpPr/>
            <p:nvPr/>
          </p:nvGrpSpPr>
          <p:grpSpPr>
            <a:xfrm>
              <a:off x="1256740" y="8231144"/>
              <a:ext cx="865997" cy="865997"/>
              <a:chOff x="1256740" y="8231144"/>
              <a:chExt cx="865997" cy="865997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CB8588A6-403E-43E0-9986-5737D5A00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583" y="78169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85" name="Object 31">
                <a:extLst>
                  <a:ext uri="{FF2B5EF4-FFF2-40B4-BE49-F238E27FC236}">
                    <a16:creationId xmlns:a16="http://schemas.microsoft.com/office/drawing/2014/main" id="{0F949B6B-BC68-4A67-8237-C929D9207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6740" y="82311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83" name="Object 33">
              <a:extLst>
                <a:ext uri="{FF2B5EF4-FFF2-40B4-BE49-F238E27FC236}">
                  <a16:creationId xmlns:a16="http://schemas.microsoft.com/office/drawing/2014/main" id="{3CE2BE21-BA92-4A21-A7DB-6E5D81B7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0892" y="8411092"/>
              <a:ext cx="666710" cy="541815"/>
            </a:xfrm>
            <a:prstGeom prst="rect">
              <a:avLst/>
            </a:prstGeom>
          </p:spPr>
        </p:pic>
      </p:grpSp>
      <p:grpSp>
        <p:nvGrpSpPr>
          <p:cNvPr id="86" name="그룹 1011">
            <a:extLst>
              <a:ext uri="{FF2B5EF4-FFF2-40B4-BE49-F238E27FC236}">
                <a16:creationId xmlns:a16="http://schemas.microsoft.com/office/drawing/2014/main" id="{48E3DB28-3A43-49BC-A773-5FC662322683}"/>
              </a:ext>
            </a:extLst>
          </p:cNvPr>
          <p:cNvGrpSpPr/>
          <p:nvPr/>
        </p:nvGrpSpPr>
        <p:grpSpPr>
          <a:xfrm>
            <a:off x="6426088" y="3564944"/>
            <a:ext cx="865997" cy="865997"/>
            <a:chOff x="6426088" y="3564944"/>
            <a:chExt cx="865997" cy="865997"/>
          </a:xfrm>
        </p:grpSpPr>
        <p:grpSp>
          <p:nvGrpSpPr>
            <p:cNvPr id="87" name="그룹 1012">
              <a:extLst>
                <a:ext uri="{FF2B5EF4-FFF2-40B4-BE49-F238E27FC236}">
                  <a16:creationId xmlns:a16="http://schemas.microsoft.com/office/drawing/2014/main" id="{9AA5D70E-C07F-4E78-805F-C9FDBEBBA16D}"/>
                </a:ext>
              </a:extLst>
            </p:cNvPr>
            <p:cNvGrpSpPr/>
            <p:nvPr/>
          </p:nvGrpSpPr>
          <p:grpSpPr>
            <a:xfrm>
              <a:off x="6426088" y="3564944"/>
              <a:ext cx="865997" cy="865997"/>
              <a:chOff x="6426088" y="3564944"/>
              <a:chExt cx="865997" cy="865997"/>
            </a:xfrm>
          </p:grpSpPr>
          <p:pic>
            <p:nvPicPr>
              <p:cNvPr id="89" name="Object 37">
                <a:extLst>
                  <a:ext uri="{FF2B5EF4-FFF2-40B4-BE49-F238E27FC236}">
                    <a16:creationId xmlns:a16="http://schemas.microsoft.com/office/drawing/2014/main" id="{59378283-98DB-4BB9-8EBA-2FC89865A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11931" y="31507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90" name="Object 38">
                <a:extLst>
                  <a:ext uri="{FF2B5EF4-FFF2-40B4-BE49-F238E27FC236}">
                    <a16:creationId xmlns:a16="http://schemas.microsoft.com/office/drawing/2014/main" id="{99ECBE74-5B99-4218-B4EC-3B1B20709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6088" y="35649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88" name="Object 40">
              <a:extLst>
                <a:ext uri="{FF2B5EF4-FFF2-40B4-BE49-F238E27FC236}">
                  <a16:creationId xmlns:a16="http://schemas.microsoft.com/office/drawing/2014/main" id="{E84F4819-A6A6-453C-8C54-C81356D6A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0231" y="3744905"/>
              <a:ext cx="666710" cy="541815"/>
            </a:xfrm>
            <a:prstGeom prst="rect">
              <a:avLst/>
            </a:prstGeom>
          </p:spPr>
        </p:pic>
      </p:grpSp>
      <p:grpSp>
        <p:nvGrpSpPr>
          <p:cNvPr id="91" name="그룹 1013">
            <a:extLst>
              <a:ext uri="{FF2B5EF4-FFF2-40B4-BE49-F238E27FC236}">
                <a16:creationId xmlns:a16="http://schemas.microsoft.com/office/drawing/2014/main" id="{B191634F-B414-4A84-8433-1830FEEB1792}"/>
              </a:ext>
            </a:extLst>
          </p:cNvPr>
          <p:cNvGrpSpPr/>
          <p:nvPr/>
        </p:nvGrpSpPr>
        <p:grpSpPr>
          <a:xfrm>
            <a:off x="6426088" y="5120344"/>
            <a:ext cx="865997" cy="865997"/>
            <a:chOff x="6426088" y="5120344"/>
            <a:chExt cx="865997" cy="865997"/>
          </a:xfrm>
        </p:grpSpPr>
        <p:grpSp>
          <p:nvGrpSpPr>
            <p:cNvPr id="92" name="그룹 1014">
              <a:extLst>
                <a:ext uri="{FF2B5EF4-FFF2-40B4-BE49-F238E27FC236}">
                  <a16:creationId xmlns:a16="http://schemas.microsoft.com/office/drawing/2014/main" id="{BB06EA86-3D9F-41F5-8669-3AA9D3AD0951}"/>
                </a:ext>
              </a:extLst>
            </p:cNvPr>
            <p:cNvGrpSpPr/>
            <p:nvPr/>
          </p:nvGrpSpPr>
          <p:grpSpPr>
            <a:xfrm>
              <a:off x="6426088" y="5120344"/>
              <a:ext cx="865997" cy="865997"/>
              <a:chOff x="6426088" y="5120344"/>
              <a:chExt cx="865997" cy="865997"/>
            </a:xfrm>
          </p:grpSpPr>
          <p:pic>
            <p:nvPicPr>
              <p:cNvPr id="94" name="Object 44">
                <a:extLst>
                  <a:ext uri="{FF2B5EF4-FFF2-40B4-BE49-F238E27FC236}">
                    <a16:creationId xmlns:a16="http://schemas.microsoft.com/office/drawing/2014/main" id="{135CCEAB-9532-42B6-AA27-1F916C10F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11931" y="47061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95" name="Object 45">
                <a:extLst>
                  <a:ext uri="{FF2B5EF4-FFF2-40B4-BE49-F238E27FC236}">
                    <a16:creationId xmlns:a16="http://schemas.microsoft.com/office/drawing/2014/main" id="{F8A1592E-4B2D-4080-B3DE-664AE6AFC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6088" y="51203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93" name="Object 47">
              <a:extLst>
                <a:ext uri="{FF2B5EF4-FFF2-40B4-BE49-F238E27FC236}">
                  <a16:creationId xmlns:a16="http://schemas.microsoft.com/office/drawing/2014/main" id="{45D39139-EC8D-49D3-9A09-BE4500DCE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1675" y="5315813"/>
              <a:ext cx="615524" cy="503438"/>
            </a:xfrm>
            <a:prstGeom prst="rect">
              <a:avLst/>
            </a:prstGeom>
          </p:spPr>
        </p:pic>
      </p:grpSp>
      <p:grpSp>
        <p:nvGrpSpPr>
          <p:cNvPr id="96" name="그룹 1015">
            <a:extLst>
              <a:ext uri="{FF2B5EF4-FFF2-40B4-BE49-F238E27FC236}">
                <a16:creationId xmlns:a16="http://schemas.microsoft.com/office/drawing/2014/main" id="{13A5A820-5D09-41A5-B81A-381C5CA9D3E5}"/>
              </a:ext>
            </a:extLst>
          </p:cNvPr>
          <p:cNvGrpSpPr/>
          <p:nvPr/>
        </p:nvGrpSpPr>
        <p:grpSpPr>
          <a:xfrm>
            <a:off x="6426088" y="6675744"/>
            <a:ext cx="865997" cy="865997"/>
            <a:chOff x="6426088" y="6675744"/>
            <a:chExt cx="865997" cy="865997"/>
          </a:xfrm>
        </p:grpSpPr>
        <p:grpSp>
          <p:nvGrpSpPr>
            <p:cNvPr id="97" name="그룹 1016">
              <a:extLst>
                <a:ext uri="{FF2B5EF4-FFF2-40B4-BE49-F238E27FC236}">
                  <a16:creationId xmlns:a16="http://schemas.microsoft.com/office/drawing/2014/main" id="{E80F4997-62D6-428E-AAE5-1766B46697A1}"/>
                </a:ext>
              </a:extLst>
            </p:cNvPr>
            <p:cNvGrpSpPr/>
            <p:nvPr/>
          </p:nvGrpSpPr>
          <p:grpSpPr>
            <a:xfrm>
              <a:off x="6426088" y="6675744"/>
              <a:ext cx="865997" cy="865997"/>
              <a:chOff x="6426088" y="6675744"/>
              <a:chExt cx="865997" cy="865997"/>
            </a:xfrm>
          </p:grpSpPr>
          <p:pic>
            <p:nvPicPr>
              <p:cNvPr id="99" name="Object 51">
                <a:extLst>
                  <a:ext uri="{FF2B5EF4-FFF2-40B4-BE49-F238E27FC236}">
                    <a16:creationId xmlns:a16="http://schemas.microsoft.com/office/drawing/2014/main" id="{0419B7BB-4745-416C-BCFE-267346654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11931" y="62615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00" name="Object 52">
                <a:extLst>
                  <a:ext uri="{FF2B5EF4-FFF2-40B4-BE49-F238E27FC236}">
                    <a16:creationId xmlns:a16="http://schemas.microsoft.com/office/drawing/2014/main" id="{C85F4337-7954-4410-A136-76C1F43EE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6088" y="66757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98" name="Object 54">
              <a:extLst>
                <a:ext uri="{FF2B5EF4-FFF2-40B4-BE49-F238E27FC236}">
                  <a16:creationId xmlns:a16="http://schemas.microsoft.com/office/drawing/2014/main" id="{877E0890-FCE3-47DE-B37A-EFD111E2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0204" y="6855695"/>
              <a:ext cx="666710" cy="541815"/>
            </a:xfrm>
            <a:prstGeom prst="rect">
              <a:avLst/>
            </a:prstGeom>
          </p:spPr>
        </p:pic>
      </p:grpSp>
      <p:grpSp>
        <p:nvGrpSpPr>
          <p:cNvPr id="101" name="그룹 1017">
            <a:extLst>
              <a:ext uri="{FF2B5EF4-FFF2-40B4-BE49-F238E27FC236}">
                <a16:creationId xmlns:a16="http://schemas.microsoft.com/office/drawing/2014/main" id="{D3039A11-2347-4787-8D08-8DA2E08C39D8}"/>
              </a:ext>
            </a:extLst>
          </p:cNvPr>
          <p:cNvGrpSpPr/>
          <p:nvPr/>
        </p:nvGrpSpPr>
        <p:grpSpPr>
          <a:xfrm>
            <a:off x="6426088" y="8231144"/>
            <a:ext cx="865997" cy="865997"/>
            <a:chOff x="6426088" y="8231144"/>
            <a:chExt cx="865997" cy="865997"/>
          </a:xfrm>
        </p:grpSpPr>
        <p:grpSp>
          <p:nvGrpSpPr>
            <p:cNvPr id="102" name="그룹 1018">
              <a:extLst>
                <a:ext uri="{FF2B5EF4-FFF2-40B4-BE49-F238E27FC236}">
                  <a16:creationId xmlns:a16="http://schemas.microsoft.com/office/drawing/2014/main" id="{FC562986-5C01-464B-8B24-9E7C0D8E5EF0}"/>
                </a:ext>
              </a:extLst>
            </p:cNvPr>
            <p:cNvGrpSpPr/>
            <p:nvPr/>
          </p:nvGrpSpPr>
          <p:grpSpPr>
            <a:xfrm>
              <a:off x="6426088" y="8231144"/>
              <a:ext cx="865997" cy="865997"/>
              <a:chOff x="6426088" y="8231144"/>
              <a:chExt cx="865997" cy="865997"/>
            </a:xfrm>
          </p:grpSpPr>
          <p:pic>
            <p:nvPicPr>
              <p:cNvPr id="104" name="Object 58">
                <a:extLst>
                  <a:ext uri="{FF2B5EF4-FFF2-40B4-BE49-F238E27FC236}">
                    <a16:creationId xmlns:a16="http://schemas.microsoft.com/office/drawing/2014/main" id="{A14BC13D-C1A2-4D74-BA43-7C4A1CE44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11931" y="78169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05" name="Object 59">
                <a:extLst>
                  <a:ext uri="{FF2B5EF4-FFF2-40B4-BE49-F238E27FC236}">
                    <a16:creationId xmlns:a16="http://schemas.microsoft.com/office/drawing/2014/main" id="{59FB06B2-D970-48EA-A22F-0EE71A14B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6088" y="82311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103" name="Object 61">
              <a:extLst>
                <a:ext uri="{FF2B5EF4-FFF2-40B4-BE49-F238E27FC236}">
                  <a16:creationId xmlns:a16="http://schemas.microsoft.com/office/drawing/2014/main" id="{B64F2B7E-53F5-4CE0-A13E-D78D0652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50240" y="8411095"/>
              <a:ext cx="666710" cy="541815"/>
            </a:xfrm>
            <a:prstGeom prst="rect">
              <a:avLst/>
            </a:prstGeom>
          </p:spPr>
        </p:pic>
      </p:grpSp>
      <p:grpSp>
        <p:nvGrpSpPr>
          <p:cNvPr id="109" name="그룹 1019">
            <a:extLst>
              <a:ext uri="{FF2B5EF4-FFF2-40B4-BE49-F238E27FC236}">
                <a16:creationId xmlns:a16="http://schemas.microsoft.com/office/drawing/2014/main" id="{C10BDC58-8704-43A1-BC38-CBCB1459AEF1}"/>
              </a:ext>
            </a:extLst>
          </p:cNvPr>
          <p:cNvGrpSpPr/>
          <p:nvPr/>
        </p:nvGrpSpPr>
        <p:grpSpPr>
          <a:xfrm>
            <a:off x="11870514" y="3564944"/>
            <a:ext cx="865997" cy="865997"/>
            <a:chOff x="11870514" y="3564944"/>
            <a:chExt cx="865997" cy="865997"/>
          </a:xfrm>
        </p:grpSpPr>
        <p:grpSp>
          <p:nvGrpSpPr>
            <p:cNvPr id="110" name="그룹 1020">
              <a:extLst>
                <a:ext uri="{FF2B5EF4-FFF2-40B4-BE49-F238E27FC236}">
                  <a16:creationId xmlns:a16="http://schemas.microsoft.com/office/drawing/2014/main" id="{519CCB7C-00B6-4BF0-AB85-C1084D544C53}"/>
                </a:ext>
              </a:extLst>
            </p:cNvPr>
            <p:cNvGrpSpPr/>
            <p:nvPr/>
          </p:nvGrpSpPr>
          <p:grpSpPr>
            <a:xfrm>
              <a:off x="11870514" y="3564944"/>
              <a:ext cx="865997" cy="865997"/>
              <a:chOff x="11870514" y="3564944"/>
              <a:chExt cx="865997" cy="865997"/>
            </a:xfrm>
          </p:grpSpPr>
          <p:pic>
            <p:nvPicPr>
              <p:cNvPr id="112" name="Object 70">
                <a:extLst>
                  <a:ext uri="{FF2B5EF4-FFF2-40B4-BE49-F238E27FC236}">
                    <a16:creationId xmlns:a16="http://schemas.microsoft.com/office/drawing/2014/main" id="{E5A7F961-F6D5-4991-AD65-1A332DDBD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6357" y="31507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13" name="Object 71">
                <a:extLst>
                  <a:ext uri="{FF2B5EF4-FFF2-40B4-BE49-F238E27FC236}">
                    <a16:creationId xmlns:a16="http://schemas.microsoft.com/office/drawing/2014/main" id="{3A4DEC58-EACB-4C67-875C-0B6BDC08F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70514" y="35649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111" name="Object 73">
              <a:extLst>
                <a:ext uri="{FF2B5EF4-FFF2-40B4-BE49-F238E27FC236}">
                  <a16:creationId xmlns:a16="http://schemas.microsoft.com/office/drawing/2014/main" id="{0A959A6B-795A-4518-90F5-BABA4F4F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94641" y="3744937"/>
              <a:ext cx="666710" cy="540301"/>
            </a:xfrm>
            <a:prstGeom prst="rect">
              <a:avLst/>
            </a:prstGeom>
          </p:spPr>
        </p:pic>
      </p:grpSp>
      <p:grpSp>
        <p:nvGrpSpPr>
          <p:cNvPr id="114" name="그룹 1021">
            <a:extLst>
              <a:ext uri="{FF2B5EF4-FFF2-40B4-BE49-F238E27FC236}">
                <a16:creationId xmlns:a16="http://schemas.microsoft.com/office/drawing/2014/main" id="{8838AD35-5D7B-423F-A98F-147174EF0452}"/>
              </a:ext>
            </a:extLst>
          </p:cNvPr>
          <p:cNvGrpSpPr/>
          <p:nvPr/>
        </p:nvGrpSpPr>
        <p:grpSpPr>
          <a:xfrm>
            <a:off x="11870514" y="5120344"/>
            <a:ext cx="865997" cy="865997"/>
            <a:chOff x="11870514" y="5120344"/>
            <a:chExt cx="865997" cy="865997"/>
          </a:xfrm>
        </p:grpSpPr>
        <p:grpSp>
          <p:nvGrpSpPr>
            <p:cNvPr id="115" name="그룹 1022">
              <a:extLst>
                <a:ext uri="{FF2B5EF4-FFF2-40B4-BE49-F238E27FC236}">
                  <a16:creationId xmlns:a16="http://schemas.microsoft.com/office/drawing/2014/main" id="{312FAFF1-E521-4C96-BD81-F87EDF282E4C}"/>
                </a:ext>
              </a:extLst>
            </p:cNvPr>
            <p:cNvGrpSpPr/>
            <p:nvPr/>
          </p:nvGrpSpPr>
          <p:grpSpPr>
            <a:xfrm>
              <a:off x="11870514" y="5120344"/>
              <a:ext cx="865997" cy="865997"/>
              <a:chOff x="11870514" y="5120344"/>
              <a:chExt cx="865997" cy="865997"/>
            </a:xfrm>
          </p:grpSpPr>
          <p:pic>
            <p:nvPicPr>
              <p:cNvPr id="117" name="Object 77">
                <a:extLst>
                  <a:ext uri="{FF2B5EF4-FFF2-40B4-BE49-F238E27FC236}">
                    <a16:creationId xmlns:a16="http://schemas.microsoft.com/office/drawing/2014/main" id="{D77C823E-6FB4-4A25-9D9B-450978536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6357" y="47061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18" name="Object 78">
                <a:extLst>
                  <a:ext uri="{FF2B5EF4-FFF2-40B4-BE49-F238E27FC236}">
                    <a16:creationId xmlns:a16="http://schemas.microsoft.com/office/drawing/2014/main" id="{548F0F6B-5345-4508-A012-9844C8F7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70514" y="51203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116" name="Object 80">
              <a:extLst>
                <a:ext uri="{FF2B5EF4-FFF2-40B4-BE49-F238E27FC236}">
                  <a16:creationId xmlns:a16="http://schemas.microsoft.com/office/drawing/2014/main" id="{05D24018-CF43-4612-BEDD-8C520DCB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94641" y="5300333"/>
              <a:ext cx="666710" cy="540301"/>
            </a:xfrm>
            <a:prstGeom prst="rect">
              <a:avLst/>
            </a:prstGeom>
          </p:spPr>
        </p:pic>
      </p:grpSp>
      <p:grpSp>
        <p:nvGrpSpPr>
          <p:cNvPr id="119" name="그룹 1023">
            <a:extLst>
              <a:ext uri="{FF2B5EF4-FFF2-40B4-BE49-F238E27FC236}">
                <a16:creationId xmlns:a16="http://schemas.microsoft.com/office/drawing/2014/main" id="{7F39408A-AFE7-43B7-95A9-296A08860003}"/>
              </a:ext>
            </a:extLst>
          </p:cNvPr>
          <p:cNvGrpSpPr/>
          <p:nvPr/>
        </p:nvGrpSpPr>
        <p:grpSpPr>
          <a:xfrm>
            <a:off x="11870514" y="6675744"/>
            <a:ext cx="865997" cy="865997"/>
            <a:chOff x="11870514" y="6675744"/>
            <a:chExt cx="865997" cy="865997"/>
          </a:xfrm>
        </p:grpSpPr>
        <p:grpSp>
          <p:nvGrpSpPr>
            <p:cNvPr id="120" name="그룹 1024">
              <a:extLst>
                <a:ext uri="{FF2B5EF4-FFF2-40B4-BE49-F238E27FC236}">
                  <a16:creationId xmlns:a16="http://schemas.microsoft.com/office/drawing/2014/main" id="{61842D05-7668-4CEB-9F65-F8BF3091CB59}"/>
                </a:ext>
              </a:extLst>
            </p:cNvPr>
            <p:cNvGrpSpPr/>
            <p:nvPr/>
          </p:nvGrpSpPr>
          <p:grpSpPr>
            <a:xfrm>
              <a:off x="11870514" y="6675744"/>
              <a:ext cx="865997" cy="865997"/>
              <a:chOff x="11870514" y="6675744"/>
              <a:chExt cx="865997" cy="865997"/>
            </a:xfrm>
          </p:grpSpPr>
          <p:pic>
            <p:nvPicPr>
              <p:cNvPr id="122" name="Object 84">
                <a:extLst>
                  <a:ext uri="{FF2B5EF4-FFF2-40B4-BE49-F238E27FC236}">
                    <a16:creationId xmlns:a16="http://schemas.microsoft.com/office/drawing/2014/main" id="{1AB6B186-1E5F-45AB-A36A-AA0AA8176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6357" y="62615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23" name="Object 85">
                <a:extLst>
                  <a:ext uri="{FF2B5EF4-FFF2-40B4-BE49-F238E27FC236}">
                    <a16:creationId xmlns:a16="http://schemas.microsoft.com/office/drawing/2014/main" id="{0FF29001-38E4-4433-9F55-F4EC7D4AD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70514" y="66757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121" name="Object 87">
              <a:extLst>
                <a:ext uri="{FF2B5EF4-FFF2-40B4-BE49-F238E27FC236}">
                  <a16:creationId xmlns:a16="http://schemas.microsoft.com/office/drawing/2014/main" id="{BC6D1AA4-CEA7-4B0F-8B7C-8EEE2587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94641" y="6855732"/>
              <a:ext cx="666710" cy="540301"/>
            </a:xfrm>
            <a:prstGeom prst="rect">
              <a:avLst/>
            </a:prstGeom>
          </p:spPr>
        </p:pic>
      </p:grpSp>
      <p:grpSp>
        <p:nvGrpSpPr>
          <p:cNvPr id="124" name="그룹 1025">
            <a:extLst>
              <a:ext uri="{FF2B5EF4-FFF2-40B4-BE49-F238E27FC236}">
                <a16:creationId xmlns:a16="http://schemas.microsoft.com/office/drawing/2014/main" id="{6EF10ED9-D78F-4D86-9349-9849B4E8F1CB}"/>
              </a:ext>
            </a:extLst>
          </p:cNvPr>
          <p:cNvGrpSpPr/>
          <p:nvPr/>
        </p:nvGrpSpPr>
        <p:grpSpPr>
          <a:xfrm>
            <a:off x="11870514" y="8231144"/>
            <a:ext cx="865997" cy="865997"/>
            <a:chOff x="11870514" y="8231144"/>
            <a:chExt cx="865997" cy="865997"/>
          </a:xfrm>
        </p:grpSpPr>
        <p:grpSp>
          <p:nvGrpSpPr>
            <p:cNvPr id="125" name="그룹 1026">
              <a:extLst>
                <a:ext uri="{FF2B5EF4-FFF2-40B4-BE49-F238E27FC236}">
                  <a16:creationId xmlns:a16="http://schemas.microsoft.com/office/drawing/2014/main" id="{00D12BC7-0D2B-4601-A41A-1C485E1CF585}"/>
                </a:ext>
              </a:extLst>
            </p:cNvPr>
            <p:cNvGrpSpPr/>
            <p:nvPr/>
          </p:nvGrpSpPr>
          <p:grpSpPr>
            <a:xfrm>
              <a:off x="11870514" y="8231144"/>
              <a:ext cx="865997" cy="865997"/>
              <a:chOff x="11870514" y="8231144"/>
              <a:chExt cx="865997" cy="865997"/>
            </a:xfrm>
          </p:grpSpPr>
          <p:pic>
            <p:nvPicPr>
              <p:cNvPr id="127" name="Object 91">
                <a:extLst>
                  <a:ext uri="{FF2B5EF4-FFF2-40B4-BE49-F238E27FC236}">
                    <a16:creationId xmlns:a16="http://schemas.microsoft.com/office/drawing/2014/main" id="{E3D0A5E2-0719-4B80-B18B-F4FC7A2AC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6357" y="7816987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28" name="Object 92">
                <a:extLst>
                  <a:ext uri="{FF2B5EF4-FFF2-40B4-BE49-F238E27FC236}">
                    <a16:creationId xmlns:a16="http://schemas.microsoft.com/office/drawing/2014/main" id="{86D196A8-5A9E-4C25-A2EC-8206C3B1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70514" y="8231144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126" name="Object 94">
              <a:extLst>
                <a:ext uri="{FF2B5EF4-FFF2-40B4-BE49-F238E27FC236}">
                  <a16:creationId xmlns:a16="http://schemas.microsoft.com/office/drawing/2014/main" id="{7662DE49-14BA-4EEC-91B2-6A7D90E9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94661" y="8411137"/>
              <a:ext cx="666710" cy="5403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7A694F-0F42-4F8F-9500-09E56F783876}"/>
              </a:ext>
            </a:extLst>
          </p:cNvPr>
          <p:cNvSpPr txBox="1"/>
          <p:nvPr/>
        </p:nvSpPr>
        <p:spPr>
          <a:xfrm>
            <a:off x="2274401" y="3781361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필요성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148A05-8083-4B34-AE88-151516D4F8F6}"/>
              </a:ext>
            </a:extLst>
          </p:cNvPr>
          <p:cNvSpPr txBox="1"/>
          <p:nvPr/>
        </p:nvSpPr>
        <p:spPr>
          <a:xfrm>
            <a:off x="2276062" y="5340269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개요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DA5F68-3789-4CDE-98E2-7513EFDF01EE}"/>
              </a:ext>
            </a:extLst>
          </p:cNvPr>
          <p:cNvSpPr txBox="1"/>
          <p:nvPr/>
        </p:nvSpPr>
        <p:spPr>
          <a:xfrm>
            <a:off x="2274400" y="6901343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개발환경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EDD4A5-A143-4D88-A121-E44DFD7ED85C}"/>
              </a:ext>
            </a:extLst>
          </p:cNvPr>
          <p:cNvSpPr txBox="1"/>
          <p:nvPr/>
        </p:nvSpPr>
        <p:spPr>
          <a:xfrm>
            <a:off x="2271026" y="8458604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구성도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0F2FBB5-FAA2-4AF1-8874-7930906BC269}"/>
              </a:ext>
            </a:extLst>
          </p:cNvPr>
          <p:cNvSpPr txBox="1"/>
          <p:nvPr/>
        </p:nvSpPr>
        <p:spPr>
          <a:xfrm>
            <a:off x="7443749" y="8458604"/>
            <a:ext cx="3754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개발 일정</a:t>
            </a:r>
            <a:r>
              <a:rPr lang="en-US" altLang="ko-KR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 WBS )</a:t>
            </a:r>
            <a:endParaRPr lang="ko-KR" altLang="en-US" sz="2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48D5F20-7BE7-4AAF-9495-51233AEB7A2D}"/>
              </a:ext>
            </a:extLst>
          </p:cNvPr>
          <p:cNvSpPr txBox="1"/>
          <p:nvPr/>
        </p:nvSpPr>
        <p:spPr>
          <a:xfrm>
            <a:off x="7443749" y="6903204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</a:t>
            </a:r>
            <a:r>
              <a:rPr lang="en-US" altLang="ko-KR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946D260-4302-4838-A86A-9214F6F130CC}"/>
              </a:ext>
            </a:extLst>
          </p:cNvPr>
          <p:cNvSpPr txBox="1"/>
          <p:nvPr/>
        </p:nvSpPr>
        <p:spPr>
          <a:xfrm>
            <a:off x="7451659" y="5347804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테이블설계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8E7E1DF-1D41-4AA9-B3FF-2781C9A73C69}"/>
              </a:ext>
            </a:extLst>
          </p:cNvPr>
          <p:cNvSpPr txBox="1"/>
          <p:nvPr/>
        </p:nvSpPr>
        <p:spPr>
          <a:xfrm>
            <a:off x="7384485" y="3779500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화면설계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0AF28CE-BA22-42CF-9FD9-66CCDFFCA668}"/>
              </a:ext>
            </a:extLst>
          </p:cNvPr>
          <p:cNvSpPr txBox="1"/>
          <p:nvPr/>
        </p:nvSpPr>
        <p:spPr>
          <a:xfrm>
            <a:off x="12888175" y="3738622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주요기능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1E824CD-84F9-4D04-B9D9-412484B1C139}"/>
              </a:ext>
            </a:extLst>
          </p:cNvPr>
          <p:cNvSpPr txBox="1"/>
          <p:nvPr/>
        </p:nvSpPr>
        <p:spPr>
          <a:xfrm>
            <a:off x="12888174" y="535758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시연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37DCB5-C690-4AEB-9CEA-28B9A339B50A}"/>
              </a:ext>
            </a:extLst>
          </p:cNvPr>
          <p:cNvSpPr txBox="1"/>
          <p:nvPr/>
        </p:nvSpPr>
        <p:spPr>
          <a:xfrm>
            <a:off x="12888174" y="6873230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기대효과 및 활용 분야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1B2E18E-38E5-40D8-8ADF-C7D93F6B2499}"/>
              </a:ext>
            </a:extLst>
          </p:cNvPr>
          <p:cNvSpPr txBox="1"/>
          <p:nvPr/>
        </p:nvSpPr>
        <p:spPr>
          <a:xfrm>
            <a:off x="12888173" y="843330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한계점 및 개선 방향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00000"/>
            <a:ext cx="18311111" cy="3485714"/>
            <a:chOff x="0" y="6800000"/>
            <a:chExt cx="18311111" cy="34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6800000"/>
              <a:ext cx="18311111" cy="34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>
            <a:grpSpLocks noChangeAspect="1"/>
          </p:cNvGrpSpPr>
          <p:nvPr/>
        </p:nvGrpSpPr>
        <p:grpSpPr>
          <a:xfrm>
            <a:off x="1028453" y="2583236"/>
            <a:ext cx="4962547" cy="5606527"/>
            <a:chOff x="5696644" y="1249435"/>
            <a:chExt cx="3446213" cy="3893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644" y="1249435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0" y="5319062"/>
            <a:ext cx="5509512" cy="3710637"/>
            <a:chOff x="4978464" y="3143825"/>
            <a:chExt cx="3186762" cy="1855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 cstate="print"/>
            <a:srcRect l="21076" t="19980" r="23414" b="22129"/>
            <a:stretch/>
          </p:blipFill>
          <p:spPr>
            <a:xfrm>
              <a:off x="4978464" y="3143825"/>
              <a:ext cx="3186762" cy="185531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0182" y="3261138"/>
              <a:ext cx="2870392" cy="160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>
            <a:grpSpLocks noChangeAspect="1"/>
          </p:cNvGrpSpPr>
          <p:nvPr/>
        </p:nvGrpSpPr>
        <p:grpSpPr>
          <a:xfrm>
            <a:off x="12809791" y="2583235"/>
            <a:ext cx="4962547" cy="5606527"/>
            <a:chOff x="13841294" y="1327126"/>
            <a:chExt cx="3446213" cy="3893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1294" y="1327126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ChangeAspect="1"/>
          </p:cNvGrpSpPr>
          <p:nvPr/>
        </p:nvGrpSpPr>
        <p:grpSpPr>
          <a:xfrm>
            <a:off x="6883179" y="2583234"/>
            <a:ext cx="4962547" cy="5606527"/>
            <a:chOff x="3494301" y="5703403"/>
            <a:chExt cx="3446213" cy="38934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4301" y="5703403"/>
              <a:ext cx="3446213" cy="389342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6272" y="5656402"/>
            <a:ext cx="842295" cy="97166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D340439-9549-4840-9C46-1FA9D428187E}"/>
              </a:ext>
            </a:extLst>
          </p:cNvPr>
          <p:cNvSpPr txBox="1"/>
          <p:nvPr/>
        </p:nvSpPr>
        <p:spPr>
          <a:xfrm>
            <a:off x="6834714" y="731056"/>
            <a:ext cx="4618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2F3DC-FC89-423D-9D4A-E8367E78A755}"/>
              </a:ext>
            </a:extLst>
          </p:cNvPr>
          <p:cNvSpPr txBox="1"/>
          <p:nvPr/>
        </p:nvSpPr>
        <p:spPr>
          <a:xfrm>
            <a:off x="576434" y="6473859"/>
            <a:ext cx="46051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계획 세세히 짜기 어려울 때</a:t>
            </a:r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언제</a:t>
            </a:r>
            <a:r>
              <a:rPr lang="en-US" altLang="ko-KR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무엇을 할지 여행 일정마다 자세히 계획을 세우지 못하고</a:t>
            </a:r>
            <a:r>
              <a:rPr lang="en-US" altLang="ko-KR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하나하나 정리하기에 귀찮다</a:t>
            </a:r>
            <a:r>
              <a:rPr lang="en-US" altLang="ko-KR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..!</a:t>
            </a:r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8" name="Object 59">
            <a:extLst>
              <a:ext uri="{FF2B5EF4-FFF2-40B4-BE49-F238E27FC236}">
                <a16:creationId xmlns:a16="http://schemas.microsoft.com/office/drawing/2014/main" id="{D3303B8D-CFBB-476B-9746-64ECEE501BD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grpSp>
        <p:nvGrpSpPr>
          <p:cNvPr id="59" name="그룹 1003">
            <a:extLst>
              <a:ext uri="{FF2B5EF4-FFF2-40B4-BE49-F238E27FC236}">
                <a16:creationId xmlns:a16="http://schemas.microsoft.com/office/drawing/2014/main" id="{0BC1F688-3EC0-42F1-A1B9-D11C8C3FC536}"/>
              </a:ext>
            </a:extLst>
          </p:cNvPr>
          <p:cNvGrpSpPr/>
          <p:nvPr/>
        </p:nvGrpSpPr>
        <p:grpSpPr>
          <a:xfrm>
            <a:off x="11996806" y="5319063"/>
            <a:ext cx="5461366" cy="3710637"/>
            <a:chOff x="5016675" y="3143826"/>
            <a:chExt cx="3158914" cy="1855318"/>
          </a:xfrm>
        </p:grpSpPr>
        <p:pic>
          <p:nvPicPr>
            <p:cNvPr id="60" name="Object 8">
              <a:extLst>
                <a:ext uri="{FF2B5EF4-FFF2-40B4-BE49-F238E27FC236}">
                  <a16:creationId xmlns:a16="http://schemas.microsoft.com/office/drawing/2014/main" id="{DB1A5E1C-7147-49BB-990F-1C019738B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1741" t="19980" r="23233" b="22129"/>
            <a:stretch/>
          </p:blipFill>
          <p:spPr>
            <a:xfrm>
              <a:off x="5016675" y="3143826"/>
              <a:ext cx="3158914" cy="1855318"/>
            </a:xfrm>
            <a:prstGeom prst="rect">
              <a:avLst/>
            </a:prstGeom>
          </p:spPr>
        </p:pic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A37711D3-5779-4B28-96E5-0F223FEC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0182" y="3261138"/>
              <a:ext cx="2870392" cy="1602391"/>
            </a:xfrm>
            <a:prstGeom prst="rect">
              <a:avLst/>
            </a:prstGeom>
          </p:spPr>
        </p:pic>
      </p:grpSp>
      <p:grpSp>
        <p:nvGrpSpPr>
          <p:cNvPr id="62" name="그룹 1003">
            <a:extLst>
              <a:ext uri="{FF2B5EF4-FFF2-40B4-BE49-F238E27FC236}">
                <a16:creationId xmlns:a16="http://schemas.microsoft.com/office/drawing/2014/main" id="{71F41E36-9713-48D5-8F6F-C269B9675C6B}"/>
              </a:ext>
            </a:extLst>
          </p:cNvPr>
          <p:cNvGrpSpPr/>
          <p:nvPr/>
        </p:nvGrpSpPr>
        <p:grpSpPr>
          <a:xfrm>
            <a:off x="6142080" y="5319061"/>
            <a:ext cx="5509512" cy="3710637"/>
            <a:chOff x="4978464" y="3143825"/>
            <a:chExt cx="3186762" cy="1855318"/>
          </a:xfrm>
        </p:grpSpPr>
        <p:pic>
          <p:nvPicPr>
            <p:cNvPr id="63" name="Object 8">
              <a:extLst>
                <a:ext uri="{FF2B5EF4-FFF2-40B4-BE49-F238E27FC236}">
                  <a16:creationId xmlns:a16="http://schemas.microsoft.com/office/drawing/2014/main" id="{B523E039-C2B3-47CC-AD4D-36B71A0C7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1076" t="19980" r="23414" b="22129"/>
            <a:stretch/>
          </p:blipFill>
          <p:spPr>
            <a:xfrm>
              <a:off x="4978464" y="3143825"/>
              <a:ext cx="3186762" cy="1855318"/>
            </a:xfrm>
            <a:prstGeom prst="rect">
              <a:avLst/>
            </a:prstGeom>
          </p:spPr>
        </p:pic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7EEDA509-11F0-4D1C-AC2D-2C9284AFE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</a:blip>
            <a:stretch>
              <a:fillRect/>
            </a:stretch>
          </p:blipFill>
          <p:spPr>
            <a:xfrm>
              <a:off x="5160182" y="3261138"/>
              <a:ext cx="2870392" cy="16023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5592" y="5651531"/>
            <a:ext cx="842294" cy="97166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97781" y="5651531"/>
            <a:ext cx="835106" cy="9633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E91AB8-6011-40FB-A38A-0AB1B535BE68}"/>
              </a:ext>
            </a:extLst>
          </p:cNvPr>
          <p:cNvSpPr txBox="1"/>
          <p:nvPr/>
        </p:nvSpPr>
        <p:spPr>
          <a:xfrm>
            <a:off x="6629400" y="6469434"/>
            <a:ext cx="4618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다른 사람들과 함께 일정을 공유할 때</a:t>
            </a:r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함께 여행가는 사람들에게 여행 계획에 대해 알려주기</a:t>
            </a:r>
            <a:r>
              <a:rPr lang="en-US" altLang="ko-KR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!</a:t>
            </a:r>
            <a:endParaRPr lang="ko-KR" altLang="en-US" sz="2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5D5001-1987-425D-8268-FA9F3BAB1F7F}"/>
              </a:ext>
            </a:extLst>
          </p:cNvPr>
          <p:cNvSpPr txBox="1"/>
          <p:nvPr/>
        </p:nvSpPr>
        <p:spPr>
          <a:xfrm>
            <a:off x="12420600" y="6469434"/>
            <a:ext cx="4709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전체 여행 일정을 간편하게 확인 할 때</a:t>
            </a:r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다니면서 계획한 일정을 확인 또는 예전에 여행 갔던 곳을 다시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8E879-8F0F-45D1-B891-77D9897D54F3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1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8543" y="2650142"/>
            <a:ext cx="11639705" cy="6795383"/>
            <a:chOff x="620286" y="2694613"/>
            <a:chExt cx="11639705" cy="679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86" y="2694613"/>
              <a:ext cx="11639705" cy="6795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8199" y="-1"/>
            <a:ext cx="3787515" cy="10359123"/>
            <a:chOff x="15087600" y="-1"/>
            <a:chExt cx="3198114" cy="103591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07095" y="3580504"/>
              <a:ext cx="10359123" cy="31981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A0EEA-50AC-48C9-8D65-7FC434BB6B8A}"/>
              </a:ext>
            </a:extLst>
          </p:cNvPr>
          <p:cNvGrpSpPr/>
          <p:nvPr/>
        </p:nvGrpSpPr>
        <p:grpSpPr>
          <a:xfrm>
            <a:off x="501711" y="2295660"/>
            <a:ext cx="2588859" cy="2938054"/>
            <a:chOff x="7494901" y="1814724"/>
            <a:chExt cx="2588859" cy="29380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4901" y="1814724"/>
              <a:ext cx="2588859" cy="29380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973876" y="2468296"/>
              <a:ext cx="1630911" cy="1630911"/>
              <a:chOff x="6308435" y="4258876"/>
              <a:chExt cx="1630911" cy="16309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08435" y="4258876"/>
                <a:ext cx="1630911" cy="1630911"/>
              </a:xfrm>
              <a:prstGeom prst="rect">
                <a:avLst/>
              </a:prstGeom>
            </p:spPr>
          </p:pic>
        </p:grpSp>
      </p:grpSp>
      <p:sp>
        <p:nvSpPr>
          <p:cNvPr id="62" name="TextBox 42">
            <a:extLst>
              <a:ext uri="{FF2B5EF4-FFF2-40B4-BE49-F238E27FC236}">
                <a16:creationId xmlns:a16="http://schemas.microsoft.com/office/drawing/2014/main" id="{5D340439-9549-4840-9C46-1FA9D428187E}"/>
              </a:ext>
            </a:extLst>
          </p:cNvPr>
          <p:cNvSpPr txBox="1"/>
          <p:nvPr/>
        </p:nvSpPr>
        <p:spPr>
          <a:xfrm>
            <a:off x="1066800" y="1286035"/>
            <a:ext cx="4140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개요</a:t>
            </a:r>
          </a:p>
        </p:txBody>
      </p:sp>
      <p:pic>
        <p:nvPicPr>
          <p:cNvPr id="63" name="Object 59">
            <a:extLst>
              <a:ext uri="{FF2B5EF4-FFF2-40B4-BE49-F238E27FC236}">
                <a16:creationId xmlns:a16="http://schemas.microsoft.com/office/drawing/2014/main" id="{4D0B39AD-E3DC-4196-8818-13BAA00FCD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6611A45C-B38E-4CE9-AB41-ABB8A908FDCC}"/>
              </a:ext>
            </a:extLst>
          </p:cNvPr>
          <p:cNvGrpSpPr/>
          <p:nvPr/>
        </p:nvGrpSpPr>
        <p:grpSpPr>
          <a:xfrm>
            <a:off x="3310826" y="6231130"/>
            <a:ext cx="2588859" cy="2938054"/>
            <a:chOff x="7494901" y="1814724"/>
            <a:chExt cx="2588859" cy="2938054"/>
          </a:xfrm>
        </p:grpSpPr>
        <p:pic>
          <p:nvPicPr>
            <p:cNvPr id="65" name="Object 19">
              <a:extLst>
                <a:ext uri="{FF2B5EF4-FFF2-40B4-BE49-F238E27FC236}">
                  <a16:creationId xmlns:a16="http://schemas.microsoft.com/office/drawing/2014/main" id="{D3CA1EBD-7DF4-4477-9116-28429EA9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4901" y="1814724"/>
              <a:ext cx="2588859" cy="2938054"/>
            </a:xfrm>
            <a:prstGeom prst="rect">
              <a:avLst/>
            </a:prstGeom>
          </p:spPr>
        </p:pic>
        <p:grpSp>
          <p:nvGrpSpPr>
            <p:cNvPr id="66" name="그룹 1006">
              <a:extLst>
                <a:ext uri="{FF2B5EF4-FFF2-40B4-BE49-F238E27FC236}">
                  <a16:creationId xmlns:a16="http://schemas.microsoft.com/office/drawing/2014/main" id="{EBEF655B-A50C-457F-8E17-A5DC1C0C806D}"/>
                </a:ext>
              </a:extLst>
            </p:cNvPr>
            <p:cNvGrpSpPr/>
            <p:nvPr/>
          </p:nvGrpSpPr>
          <p:grpSpPr>
            <a:xfrm>
              <a:off x="7973876" y="2468296"/>
              <a:ext cx="1630911" cy="1630911"/>
              <a:chOff x="6308435" y="4258876"/>
              <a:chExt cx="1630911" cy="1630911"/>
            </a:xfrm>
          </p:grpSpPr>
          <p:pic>
            <p:nvPicPr>
              <p:cNvPr id="67" name="Object 21">
                <a:extLst>
                  <a:ext uri="{FF2B5EF4-FFF2-40B4-BE49-F238E27FC236}">
                    <a16:creationId xmlns:a16="http://schemas.microsoft.com/office/drawing/2014/main" id="{98ED60AD-F0C2-441E-8CCF-74286670F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08435" y="4258876"/>
                <a:ext cx="1630911" cy="1630911"/>
              </a:xfrm>
              <a:prstGeom prst="rect">
                <a:avLst/>
              </a:prstGeom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528A0B2-B95E-41C5-96A8-8464D12546DF}"/>
              </a:ext>
            </a:extLst>
          </p:cNvPr>
          <p:cNvGrpSpPr/>
          <p:nvPr/>
        </p:nvGrpSpPr>
        <p:grpSpPr>
          <a:xfrm>
            <a:off x="9113662" y="3563473"/>
            <a:ext cx="2588859" cy="2938054"/>
            <a:chOff x="7494901" y="1814724"/>
            <a:chExt cx="2588859" cy="2938054"/>
          </a:xfrm>
        </p:grpSpPr>
        <p:pic>
          <p:nvPicPr>
            <p:cNvPr id="69" name="Object 19">
              <a:extLst>
                <a:ext uri="{FF2B5EF4-FFF2-40B4-BE49-F238E27FC236}">
                  <a16:creationId xmlns:a16="http://schemas.microsoft.com/office/drawing/2014/main" id="{BF4C1F40-ED48-4761-BC35-124FB3EA3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4901" y="1814724"/>
              <a:ext cx="2588859" cy="2938054"/>
            </a:xfrm>
            <a:prstGeom prst="rect">
              <a:avLst/>
            </a:prstGeom>
          </p:spPr>
        </p:pic>
        <p:grpSp>
          <p:nvGrpSpPr>
            <p:cNvPr id="70" name="그룹 1006">
              <a:extLst>
                <a:ext uri="{FF2B5EF4-FFF2-40B4-BE49-F238E27FC236}">
                  <a16:creationId xmlns:a16="http://schemas.microsoft.com/office/drawing/2014/main" id="{E7C84909-80CA-473A-9803-ACC1B11E021C}"/>
                </a:ext>
              </a:extLst>
            </p:cNvPr>
            <p:cNvGrpSpPr/>
            <p:nvPr/>
          </p:nvGrpSpPr>
          <p:grpSpPr>
            <a:xfrm>
              <a:off x="7973876" y="2468296"/>
              <a:ext cx="1630911" cy="1630911"/>
              <a:chOff x="6308435" y="4258876"/>
              <a:chExt cx="1630911" cy="1630911"/>
            </a:xfrm>
          </p:grpSpPr>
          <p:pic>
            <p:nvPicPr>
              <p:cNvPr id="71" name="Object 21">
                <a:extLst>
                  <a:ext uri="{FF2B5EF4-FFF2-40B4-BE49-F238E27FC236}">
                    <a16:creationId xmlns:a16="http://schemas.microsoft.com/office/drawing/2014/main" id="{5328B340-274B-4726-860A-B2478D4C6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08435" y="4258876"/>
                <a:ext cx="1630911" cy="1630911"/>
              </a:xfrm>
              <a:prstGeom prst="rect">
                <a:avLst/>
              </a:prstGeom>
            </p:spPr>
          </p:pic>
        </p:grpSp>
      </p:grpSp>
      <p:pic>
        <p:nvPicPr>
          <p:cNvPr id="72" name="Object 47">
            <a:extLst>
              <a:ext uri="{FF2B5EF4-FFF2-40B4-BE49-F238E27FC236}">
                <a16:creationId xmlns:a16="http://schemas.microsoft.com/office/drawing/2014/main" id="{8773D40E-4DB7-4D83-BCE7-6C852017B5B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901" y="2463398"/>
            <a:ext cx="842295" cy="971667"/>
          </a:xfrm>
          <a:prstGeom prst="rect">
            <a:avLst/>
          </a:prstGeom>
        </p:spPr>
      </p:pic>
      <p:pic>
        <p:nvPicPr>
          <p:cNvPr id="73" name="Object 48">
            <a:extLst>
              <a:ext uri="{FF2B5EF4-FFF2-40B4-BE49-F238E27FC236}">
                <a16:creationId xmlns:a16="http://schemas.microsoft.com/office/drawing/2014/main" id="{1AD0CB54-6B02-45D1-81A4-98266353844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0349" y="3770223"/>
            <a:ext cx="842294" cy="971666"/>
          </a:xfrm>
          <a:prstGeom prst="rect">
            <a:avLst/>
          </a:prstGeom>
        </p:spPr>
      </p:pic>
      <p:pic>
        <p:nvPicPr>
          <p:cNvPr id="74" name="Object 49">
            <a:extLst>
              <a:ext uri="{FF2B5EF4-FFF2-40B4-BE49-F238E27FC236}">
                <a16:creationId xmlns:a16="http://schemas.microsoft.com/office/drawing/2014/main" id="{AAD0E1C4-34CF-487B-B210-3FDFD05EF9C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61107" y="6591300"/>
            <a:ext cx="835106" cy="96337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2141DA1-338C-4F2E-AAE4-2D06259B9665}"/>
              </a:ext>
            </a:extLst>
          </p:cNvPr>
          <p:cNvSpPr txBox="1"/>
          <p:nvPr/>
        </p:nvSpPr>
        <p:spPr>
          <a:xfrm>
            <a:off x="6179268" y="7414858"/>
            <a:ext cx="4894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한눈에 볼 수 있는 여행 일정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날짜별로 일정을 하나하나 볼 수 있으며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시간과 장소를 한눈에 확인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4AEB30-0F20-4BD1-8574-5867D1EBB107}"/>
              </a:ext>
            </a:extLst>
          </p:cNvPr>
          <p:cNvSpPr txBox="1"/>
          <p:nvPr/>
        </p:nvSpPr>
        <p:spPr>
          <a:xfrm>
            <a:off x="3261729" y="3365362"/>
            <a:ext cx="5680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간단하게 사용할 수 있는 여행 계획 세우기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장소 검색 또는 추천 여행지를 통해 쉽게 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결정할 수 있으며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일정을 추가 및 수정 가능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0C2B7E-846A-4273-9A74-034F5DB1D522}"/>
              </a:ext>
            </a:extLst>
          </p:cNvPr>
          <p:cNvSpPr txBox="1"/>
          <p:nvPr/>
        </p:nvSpPr>
        <p:spPr>
          <a:xfrm>
            <a:off x="12029304" y="4634161"/>
            <a:ext cx="5877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일정 공유 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계획한 여행 일정을 함께 여행 가는 사람들에게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공유 또한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계획 다운로드 가능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681132-C91D-4F3B-A7A9-AFC7C8435719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코리아IT아카데미">
            <a:extLst>
              <a:ext uri="{FF2B5EF4-FFF2-40B4-BE49-F238E27FC236}">
                <a16:creationId xmlns:a16="http://schemas.microsoft.com/office/drawing/2014/main" id="{229F932D-1B85-42DD-9D96-D5B33FA4A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0" r="66392"/>
          <a:stretch/>
        </p:blipFill>
        <p:spPr bwMode="auto">
          <a:xfrm>
            <a:off x="-147216" y="-38100"/>
            <a:ext cx="5654242" cy="104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7101558" y="4264611"/>
            <a:ext cx="8773179" cy="118996"/>
            <a:chOff x="7101558" y="4264611"/>
            <a:chExt cx="8773179" cy="118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558" y="4264611"/>
              <a:ext cx="8773179" cy="118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7240" y="4305648"/>
            <a:ext cx="1665574" cy="3263526"/>
            <a:chOff x="15677240" y="4305648"/>
            <a:chExt cx="1665574" cy="32635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77240" y="6935750"/>
              <a:ext cx="1624164" cy="633424"/>
              <a:chOff x="15677240" y="6935750"/>
              <a:chExt cx="1624164" cy="6334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677240" y="6935750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77240" y="4305648"/>
              <a:ext cx="1624164" cy="633424"/>
              <a:chOff x="15677240" y="4305648"/>
              <a:chExt cx="1624164" cy="6334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77240" y="4305648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285916" y="5878852"/>
              <a:ext cx="2002417" cy="111380"/>
              <a:chOff x="16285916" y="5878852"/>
              <a:chExt cx="2002417" cy="111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6285916" y="5878852"/>
                <a:ext cx="2002417" cy="111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387812" y="3909427"/>
            <a:ext cx="819199" cy="819199"/>
            <a:chOff x="6387812" y="3909427"/>
            <a:chExt cx="819199" cy="819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9404" y="3531019"/>
              <a:ext cx="1638397" cy="16383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7812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77220" y="3909427"/>
            <a:ext cx="819199" cy="819199"/>
            <a:chOff x="9177220" y="3909427"/>
            <a:chExt cx="819199" cy="8191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8812" y="3531019"/>
              <a:ext cx="1638397" cy="1638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7220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66628" y="3909427"/>
            <a:ext cx="819199" cy="819199"/>
            <a:chOff x="11966628" y="3909427"/>
            <a:chExt cx="819199" cy="819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8220" y="3531019"/>
              <a:ext cx="1638397" cy="1638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6628" y="3909427"/>
              <a:ext cx="819199" cy="819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56036" y="3913950"/>
            <a:ext cx="819199" cy="819199"/>
            <a:chOff x="14756036" y="3913950"/>
            <a:chExt cx="819199" cy="819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7627" y="3535542"/>
              <a:ext cx="1638397" cy="163839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6036" y="3913950"/>
              <a:ext cx="819199" cy="819199"/>
            </a:xfrm>
            <a:prstGeom prst="rect">
              <a:avLst/>
            </a:prstGeom>
          </p:spPr>
        </p:pic>
      </p:grpSp>
      <p:sp>
        <p:nvSpPr>
          <p:cNvPr id="49" name="TextBox 42">
            <a:extLst>
              <a:ext uri="{FF2B5EF4-FFF2-40B4-BE49-F238E27FC236}">
                <a16:creationId xmlns:a16="http://schemas.microsoft.com/office/drawing/2014/main" id="{36469EA5-A57D-46CB-96BF-7D19453D632B}"/>
              </a:ext>
            </a:extLst>
          </p:cNvPr>
          <p:cNvSpPr txBox="1"/>
          <p:nvPr/>
        </p:nvSpPr>
        <p:spPr>
          <a:xfrm>
            <a:off x="6251687" y="1256971"/>
            <a:ext cx="5230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개발 환경</a:t>
            </a:r>
          </a:p>
        </p:txBody>
      </p:sp>
      <p:pic>
        <p:nvPicPr>
          <p:cNvPr id="52" name="Object 59">
            <a:extLst>
              <a:ext uri="{FF2B5EF4-FFF2-40B4-BE49-F238E27FC236}">
                <a16:creationId xmlns:a16="http://schemas.microsoft.com/office/drawing/2014/main" id="{4561622B-BE8E-43E6-8A90-BB92E9E479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7EC4A58E-FFC7-456A-AF9B-70AF8200A4D6}"/>
              </a:ext>
            </a:extLst>
          </p:cNvPr>
          <p:cNvGrpSpPr/>
          <p:nvPr/>
        </p:nvGrpSpPr>
        <p:grpSpPr>
          <a:xfrm>
            <a:off x="6924021" y="7494422"/>
            <a:ext cx="8773179" cy="118996"/>
            <a:chOff x="7101558" y="4264611"/>
            <a:chExt cx="8773179" cy="118996"/>
          </a:xfrm>
        </p:grpSpPr>
        <p:pic>
          <p:nvPicPr>
            <p:cNvPr id="57" name="Object 2">
              <a:extLst>
                <a:ext uri="{FF2B5EF4-FFF2-40B4-BE49-F238E27FC236}">
                  <a16:creationId xmlns:a16="http://schemas.microsoft.com/office/drawing/2014/main" id="{3940DE33-8FFB-4C66-8231-E8FD0D3F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558" y="4264611"/>
              <a:ext cx="8773179" cy="1189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57548" y="7146519"/>
            <a:ext cx="819199" cy="819199"/>
            <a:chOff x="8457548" y="7146519"/>
            <a:chExt cx="819199" cy="8191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53819" y="7146519"/>
            <a:ext cx="819199" cy="819199"/>
            <a:chOff x="11253819" y="7146519"/>
            <a:chExt cx="819199" cy="8191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5411" y="6768111"/>
              <a:ext cx="1638397" cy="163839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3819" y="7146519"/>
              <a:ext cx="819199" cy="8191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50090" y="7146519"/>
            <a:ext cx="819199" cy="819199"/>
            <a:chOff x="14050090" y="7146519"/>
            <a:chExt cx="819199" cy="8191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1682" y="6768111"/>
              <a:ext cx="1638397" cy="163839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0090" y="7146519"/>
              <a:ext cx="819199" cy="819199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E3DCFBF-0160-4509-8412-E08D938552E7}"/>
              </a:ext>
            </a:extLst>
          </p:cNvPr>
          <p:cNvSpPr txBox="1"/>
          <p:nvPr/>
        </p:nvSpPr>
        <p:spPr>
          <a:xfrm>
            <a:off x="5941021" y="4076700"/>
            <a:ext cx="16911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OS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Window 10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792D9A-A865-4298-A1D1-5BE1E24911AB}"/>
              </a:ext>
            </a:extLst>
          </p:cNvPr>
          <p:cNvSpPr txBox="1"/>
          <p:nvPr/>
        </p:nvSpPr>
        <p:spPr>
          <a:xfrm>
            <a:off x="8610600" y="4076700"/>
            <a:ext cx="19474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Framework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Django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45673B-FE65-4946-8ED4-0F14473342EE}"/>
              </a:ext>
            </a:extLst>
          </p:cNvPr>
          <p:cNvSpPr txBox="1"/>
          <p:nvPr/>
        </p:nvSpPr>
        <p:spPr>
          <a:xfrm>
            <a:off x="11567643" y="4108951"/>
            <a:ext cx="16911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DBMS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Oracle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F250F-4F2D-4E0F-B981-DBEFBB8D2B34}"/>
              </a:ext>
            </a:extLst>
          </p:cNvPr>
          <p:cNvSpPr txBox="1"/>
          <p:nvPr/>
        </p:nvSpPr>
        <p:spPr>
          <a:xfrm>
            <a:off x="14324867" y="4117434"/>
            <a:ext cx="16911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ORM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Django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8C3F7B-4EFF-41BD-8C78-CE51F6AEADD0}"/>
              </a:ext>
            </a:extLst>
          </p:cNvPr>
          <p:cNvSpPr txBox="1"/>
          <p:nvPr/>
        </p:nvSpPr>
        <p:spPr>
          <a:xfrm>
            <a:off x="8006476" y="7327051"/>
            <a:ext cx="16911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IDE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VS code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AE0D2C-CAA0-4216-BE87-A0ACBF159485}"/>
              </a:ext>
            </a:extLst>
          </p:cNvPr>
          <p:cNvSpPr txBox="1"/>
          <p:nvPr/>
        </p:nvSpPr>
        <p:spPr>
          <a:xfrm>
            <a:off x="10817839" y="7327050"/>
            <a:ext cx="169115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Language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Python</a:t>
            </a: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Java script</a:t>
            </a: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HTML/CSS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8331A9-B28C-4FE1-A286-1479B459DC25}"/>
              </a:ext>
            </a:extLst>
          </p:cNvPr>
          <p:cNvSpPr txBox="1"/>
          <p:nvPr/>
        </p:nvSpPr>
        <p:spPr>
          <a:xfrm>
            <a:off x="13487400" y="7327049"/>
            <a:ext cx="1961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Middleware</a:t>
            </a:r>
          </a:p>
          <a:p>
            <a:pPr algn="ctr"/>
            <a:endParaRPr lang="en-US" altLang="ko-KR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F03038-02C5-4A76-8E8B-678C1AE95E7C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b="69996"/>
          <a:stretch/>
        </p:blipFill>
        <p:spPr>
          <a:xfrm>
            <a:off x="0" y="0"/>
            <a:ext cx="18285714" cy="3086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2400" y="3113395"/>
            <a:ext cx="18516600" cy="7200900"/>
            <a:chOff x="0" y="3545744"/>
            <a:chExt cx="18285714" cy="673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45744"/>
              <a:ext cx="18285714" cy="6739970"/>
            </a:xfrm>
            <a:prstGeom prst="rect">
              <a:avLst/>
            </a:prstGeom>
          </p:spPr>
        </p:pic>
      </p:grpSp>
      <p:sp>
        <p:nvSpPr>
          <p:cNvPr id="72" name="TextBox 42">
            <a:extLst>
              <a:ext uri="{FF2B5EF4-FFF2-40B4-BE49-F238E27FC236}">
                <a16:creationId xmlns:a16="http://schemas.microsoft.com/office/drawing/2014/main" id="{443EFA3E-7E31-428D-8314-86BE85A94356}"/>
              </a:ext>
            </a:extLst>
          </p:cNvPr>
          <p:cNvSpPr txBox="1"/>
          <p:nvPr/>
        </p:nvSpPr>
        <p:spPr>
          <a:xfrm>
            <a:off x="6834714" y="1286035"/>
            <a:ext cx="4618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구성도</a:t>
            </a:r>
          </a:p>
        </p:txBody>
      </p:sp>
      <p:pic>
        <p:nvPicPr>
          <p:cNvPr id="73" name="Object 59">
            <a:extLst>
              <a:ext uri="{FF2B5EF4-FFF2-40B4-BE49-F238E27FC236}">
                <a16:creationId xmlns:a16="http://schemas.microsoft.com/office/drawing/2014/main" id="{6A6B94A4-045B-4C27-AEE7-48EE0C9BE7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4C8C505-8737-43A5-8F53-7D4AD56612B8}"/>
              </a:ext>
            </a:extLst>
          </p:cNvPr>
          <p:cNvGrpSpPr/>
          <p:nvPr/>
        </p:nvGrpSpPr>
        <p:grpSpPr>
          <a:xfrm>
            <a:off x="8253634" y="3085381"/>
            <a:ext cx="4618572" cy="7201619"/>
            <a:chOff x="7190175" y="3085381"/>
            <a:chExt cx="4618572" cy="7201619"/>
          </a:xfrm>
        </p:grpSpPr>
        <p:grpSp>
          <p:nvGrpSpPr>
            <p:cNvPr id="76" name="그룹 1003">
              <a:extLst>
                <a:ext uri="{FF2B5EF4-FFF2-40B4-BE49-F238E27FC236}">
                  <a16:creationId xmlns:a16="http://schemas.microsoft.com/office/drawing/2014/main" id="{9F08B34B-EAE3-4FEC-B794-CA28F9651353}"/>
                </a:ext>
              </a:extLst>
            </p:cNvPr>
            <p:cNvGrpSpPr/>
            <p:nvPr/>
          </p:nvGrpSpPr>
          <p:grpSpPr>
            <a:xfrm>
              <a:off x="7190175" y="3085381"/>
              <a:ext cx="4618572" cy="7201619"/>
              <a:chOff x="4978464" y="3143825"/>
              <a:chExt cx="3186762" cy="1855318"/>
            </a:xfrm>
          </p:grpSpPr>
          <p:pic>
            <p:nvPicPr>
              <p:cNvPr id="78" name="Object 8">
                <a:extLst>
                  <a:ext uri="{FF2B5EF4-FFF2-40B4-BE49-F238E27FC236}">
                    <a16:creationId xmlns:a16="http://schemas.microsoft.com/office/drawing/2014/main" id="{605CA65C-ACE9-4C15-9E53-C6EB9D6C62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21076" t="19980" r="23414" b="22129"/>
              <a:stretch/>
            </p:blipFill>
            <p:spPr>
              <a:xfrm>
                <a:off x="4978464" y="3143825"/>
                <a:ext cx="3186762" cy="1855318"/>
              </a:xfrm>
              <a:prstGeom prst="rect">
                <a:avLst/>
              </a:prstGeom>
            </p:spPr>
          </p:pic>
          <p:pic>
            <p:nvPicPr>
              <p:cNvPr id="79" name="Object 9">
                <a:extLst>
                  <a:ext uri="{FF2B5EF4-FFF2-40B4-BE49-F238E27FC236}">
                    <a16:creationId xmlns:a16="http://schemas.microsoft.com/office/drawing/2014/main" id="{A5D3C1BD-5112-4384-89D7-BDF59A1C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60182" y="3261138"/>
                <a:ext cx="2870392" cy="1602391"/>
              </a:xfrm>
              <a:prstGeom prst="rect">
                <a:avLst/>
              </a:prstGeom>
            </p:spPr>
          </p:pic>
        </p:grpSp>
        <p:pic>
          <p:nvPicPr>
            <p:cNvPr id="2050" name="Picture 2" descr="Django 기본 정리">
              <a:extLst>
                <a:ext uri="{FF2B5EF4-FFF2-40B4-BE49-F238E27FC236}">
                  <a16:creationId xmlns:a16="http://schemas.microsoft.com/office/drawing/2014/main" id="{2CAB8A64-EA83-4002-A025-9032F4712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62" b="26562"/>
            <a:stretch/>
          </p:blipFill>
          <p:spPr bwMode="auto">
            <a:xfrm>
              <a:off x="8529453" y="3874293"/>
              <a:ext cx="2057400" cy="96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399741-806D-4966-B516-B121DB8C6612}"/>
              </a:ext>
            </a:extLst>
          </p:cNvPr>
          <p:cNvGrpSpPr/>
          <p:nvPr/>
        </p:nvGrpSpPr>
        <p:grpSpPr>
          <a:xfrm>
            <a:off x="3264085" y="3049861"/>
            <a:ext cx="4944207" cy="7201619"/>
            <a:chOff x="2224549" y="3085381"/>
            <a:chExt cx="4286919" cy="7201619"/>
          </a:xfrm>
        </p:grpSpPr>
        <p:grpSp>
          <p:nvGrpSpPr>
            <p:cNvPr id="80" name="그룹 1003">
              <a:extLst>
                <a:ext uri="{FF2B5EF4-FFF2-40B4-BE49-F238E27FC236}">
                  <a16:creationId xmlns:a16="http://schemas.microsoft.com/office/drawing/2014/main" id="{862EE287-3F6A-4837-94D3-5F177DC35303}"/>
                </a:ext>
              </a:extLst>
            </p:cNvPr>
            <p:cNvGrpSpPr/>
            <p:nvPr/>
          </p:nvGrpSpPr>
          <p:grpSpPr>
            <a:xfrm>
              <a:off x="2224549" y="3085381"/>
              <a:ext cx="4286919" cy="7201619"/>
              <a:chOff x="4978464" y="3143825"/>
              <a:chExt cx="3186762" cy="1855318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9092319F-BDA3-4B30-B13D-B746AC08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21076" t="19980" r="23414" b="22129"/>
              <a:stretch/>
            </p:blipFill>
            <p:spPr>
              <a:xfrm>
                <a:off x="4978464" y="3143825"/>
                <a:ext cx="3186762" cy="1855318"/>
              </a:xfrm>
              <a:prstGeom prst="rect">
                <a:avLst/>
              </a:prstGeom>
            </p:spPr>
          </p:pic>
          <p:pic>
            <p:nvPicPr>
              <p:cNvPr id="84" name="Object 9">
                <a:extLst>
                  <a:ext uri="{FF2B5EF4-FFF2-40B4-BE49-F238E27FC236}">
                    <a16:creationId xmlns:a16="http://schemas.microsoft.com/office/drawing/2014/main" id="{C89706EC-415F-4D98-8B59-E4CB88928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60182" y="3261138"/>
                <a:ext cx="2870392" cy="1602391"/>
              </a:xfrm>
              <a:prstGeom prst="rect">
                <a:avLst/>
              </a:prstGeom>
            </p:spPr>
          </p:pic>
        </p:grpSp>
        <p:pic>
          <p:nvPicPr>
            <p:cNvPr id="2052" name="Picture 4" descr="CSS 기본개념-2">
              <a:extLst>
                <a:ext uri="{FF2B5EF4-FFF2-40B4-BE49-F238E27FC236}">
                  <a16:creationId xmlns:a16="http://schemas.microsoft.com/office/drawing/2014/main" id="{54C9D622-146B-4137-9AA3-537D32116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2" t="25623" r="7812" b="25183"/>
            <a:stretch/>
          </p:blipFill>
          <p:spPr bwMode="auto">
            <a:xfrm>
              <a:off x="3121550" y="3875122"/>
              <a:ext cx="2569108" cy="999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4F9A7F-63EE-4AE1-B3EB-ADE81AB1C06D}"/>
              </a:ext>
            </a:extLst>
          </p:cNvPr>
          <p:cNvGrpSpPr/>
          <p:nvPr/>
        </p:nvGrpSpPr>
        <p:grpSpPr>
          <a:xfrm>
            <a:off x="13285805" y="3116274"/>
            <a:ext cx="3622811" cy="7201619"/>
            <a:chOff x="12196188" y="3116274"/>
            <a:chExt cx="3622811" cy="7201619"/>
          </a:xfrm>
        </p:grpSpPr>
        <p:grpSp>
          <p:nvGrpSpPr>
            <p:cNvPr id="85" name="그룹 1003">
              <a:extLst>
                <a:ext uri="{FF2B5EF4-FFF2-40B4-BE49-F238E27FC236}">
                  <a16:creationId xmlns:a16="http://schemas.microsoft.com/office/drawing/2014/main" id="{19D96016-DB0A-47F6-A854-B4D85448979D}"/>
                </a:ext>
              </a:extLst>
            </p:cNvPr>
            <p:cNvGrpSpPr/>
            <p:nvPr/>
          </p:nvGrpSpPr>
          <p:grpSpPr>
            <a:xfrm>
              <a:off x="12196188" y="3116274"/>
              <a:ext cx="3622811" cy="7201619"/>
              <a:chOff x="4978464" y="3143825"/>
              <a:chExt cx="3186762" cy="1855318"/>
            </a:xfrm>
          </p:grpSpPr>
          <p:pic>
            <p:nvPicPr>
              <p:cNvPr id="86" name="Object 8">
                <a:extLst>
                  <a:ext uri="{FF2B5EF4-FFF2-40B4-BE49-F238E27FC236}">
                    <a16:creationId xmlns:a16="http://schemas.microsoft.com/office/drawing/2014/main" id="{F5516183-5114-4FEC-9268-8B30113F5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21076" t="19980" r="23414" b="22129"/>
              <a:stretch/>
            </p:blipFill>
            <p:spPr>
              <a:xfrm>
                <a:off x="4978464" y="3143825"/>
                <a:ext cx="3186762" cy="1855318"/>
              </a:xfrm>
              <a:prstGeom prst="rect">
                <a:avLst/>
              </a:prstGeom>
            </p:spPr>
          </p:pic>
          <p:pic>
            <p:nvPicPr>
              <p:cNvPr id="88" name="Object 9">
                <a:extLst>
                  <a:ext uri="{FF2B5EF4-FFF2-40B4-BE49-F238E27FC236}">
                    <a16:creationId xmlns:a16="http://schemas.microsoft.com/office/drawing/2014/main" id="{6D70DCA0-255F-41ED-A5D1-8BC12DE4B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60182" y="3261138"/>
                <a:ext cx="2870392" cy="1602391"/>
              </a:xfrm>
              <a:prstGeom prst="rect">
                <a:avLst/>
              </a:prstGeom>
            </p:spPr>
          </p:pic>
        </p:grpSp>
        <p:pic>
          <p:nvPicPr>
            <p:cNvPr id="2058" name="Picture 10" descr="🐬 [SQL] 데이터타입의 종류">
              <a:extLst>
                <a:ext uri="{FF2B5EF4-FFF2-40B4-BE49-F238E27FC236}">
                  <a16:creationId xmlns:a16="http://schemas.microsoft.com/office/drawing/2014/main" id="{DA75A845-AC9D-4251-A7D4-44AE2BDCA4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5" t="28941" r="6528" b="26493"/>
            <a:stretch/>
          </p:blipFill>
          <p:spPr bwMode="auto">
            <a:xfrm>
              <a:off x="13032456" y="3873016"/>
              <a:ext cx="2133994" cy="81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User Avatar Icon Button Profile Symbol Stock Vector (Royalty Free)  1517550290 | Shutterstock">
            <a:extLst>
              <a:ext uri="{FF2B5EF4-FFF2-40B4-BE49-F238E27FC236}">
                <a16:creationId xmlns:a16="http://schemas.microsoft.com/office/drawing/2014/main" id="{9CF14983-576C-4BD8-B9FF-1C8AA7643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68" t="16294" r="15379" b="20849"/>
          <a:stretch/>
        </p:blipFill>
        <p:spPr bwMode="auto">
          <a:xfrm>
            <a:off x="762000" y="5848350"/>
            <a:ext cx="1720001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C793EB2-3F6E-40E4-89C1-C2E8977E87F1}"/>
              </a:ext>
            </a:extLst>
          </p:cNvPr>
          <p:cNvSpPr txBox="1"/>
          <p:nvPr/>
        </p:nvSpPr>
        <p:spPr>
          <a:xfrm>
            <a:off x="9298636" y="5865793"/>
            <a:ext cx="2596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일정 등록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model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912A0A-2B69-4EAD-8C58-6583CDB7C161}"/>
              </a:ext>
            </a:extLst>
          </p:cNvPr>
          <p:cNvSpPr txBox="1"/>
          <p:nvPr/>
        </p:nvSpPr>
        <p:spPr>
          <a:xfrm>
            <a:off x="8989932" y="7389793"/>
            <a:ext cx="3263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상세 일정 등록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model</a:t>
            </a:r>
          </a:p>
        </p:txBody>
      </p:sp>
      <p:pic>
        <p:nvPicPr>
          <p:cNvPr id="2064" name="Picture 16" descr="Database Clipart Data Source - Icon For Data Source PNG Image | Transparent  PNG Free Download on SeekPNG">
            <a:extLst>
              <a:ext uri="{FF2B5EF4-FFF2-40B4-BE49-F238E27FC236}">
                <a16:creationId xmlns:a16="http://schemas.microsoft.com/office/drawing/2014/main" id="{A8F5E33A-9A9B-4B7F-B540-78FEDAB4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486607" y="5282350"/>
            <a:ext cx="1403842" cy="136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97A255B-5152-40CF-8E38-9E3035DAC23E}"/>
              </a:ext>
            </a:extLst>
          </p:cNvPr>
          <p:cNvSpPr txBox="1"/>
          <p:nvPr/>
        </p:nvSpPr>
        <p:spPr>
          <a:xfrm>
            <a:off x="13890138" y="6982480"/>
            <a:ext cx="2596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일정 정보</a:t>
            </a:r>
            <a:endParaRPr lang="en-US" altLang="ko-KR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9C1D8E-CAE3-4606-92C1-75E08D6FD567}"/>
              </a:ext>
            </a:extLst>
          </p:cNvPr>
          <p:cNvSpPr txBox="1"/>
          <p:nvPr/>
        </p:nvSpPr>
        <p:spPr>
          <a:xfrm>
            <a:off x="13890138" y="7770793"/>
            <a:ext cx="2596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여행 상세 일정 정보</a:t>
            </a:r>
            <a:endParaRPr lang="en-US" altLang="ko-KR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EACACA-AEFE-4144-A63D-AB27CF0ACA28}"/>
              </a:ext>
            </a:extLst>
          </p:cNvPr>
          <p:cNvSpPr txBox="1"/>
          <p:nvPr/>
        </p:nvSpPr>
        <p:spPr>
          <a:xfrm>
            <a:off x="990600" y="7510798"/>
            <a:ext cx="132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B0F1F1B-6E88-48DD-9983-51AA318A2269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P.06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B1323-1CE4-4ABD-8D77-05C06ADD95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4685" y="5173078"/>
            <a:ext cx="3921515" cy="1988410"/>
          </a:xfrm>
          <a:prstGeom prst="rect">
            <a:avLst/>
          </a:prstGeom>
        </p:spPr>
      </p:pic>
      <p:pic>
        <p:nvPicPr>
          <p:cNvPr id="1026" name="Picture 2" descr="카카오 맵 (Kakao Map)">
            <a:extLst>
              <a:ext uri="{FF2B5EF4-FFF2-40B4-BE49-F238E27FC236}">
                <a16:creationId xmlns:a16="http://schemas.microsoft.com/office/drawing/2014/main" id="{12D2392F-225C-4925-87E2-41925C616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6" t="32501" r="15124" b="29416"/>
          <a:stretch/>
        </p:blipFill>
        <p:spPr bwMode="auto">
          <a:xfrm>
            <a:off x="4523974" y="7580612"/>
            <a:ext cx="2334026" cy="6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6B90AA-EE5F-4248-A73B-71FEFEF36F8E}"/>
              </a:ext>
            </a:extLst>
          </p:cNvPr>
          <p:cNvGrpSpPr/>
          <p:nvPr/>
        </p:nvGrpSpPr>
        <p:grpSpPr>
          <a:xfrm>
            <a:off x="2590800" y="6285236"/>
            <a:ext cx="1113339" cy="730867"/>
            <a:chOff x="2248434" y="6622433"/>
            <a:chExt cx="663017" cy="5204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6213" t="1" b="-1"/>
            <a:stretch/>
          </p:blipFill>
          <p:spPr>
            <a:xfrm>
              <a:off x="2248434" y="6622433"/>
              <a:ext cx="663017" cy="171531"/>
            </a:xfrm>
            <a:prstGeom prst="rect">
              <a:avLst/>
            </a:prstGeom>
          </p:spPr>
        </p:pic>
        <p:pic>
          <p:nvPicPr>
            <p:cNvPr id="96" name="Object 12">
              <a:extLst>
                <a:ext uri="{FF2B5EF4-FFF2-40B4-BE49-F238E27FC236}">
                  <a16:creationId xmlns:a16="http://schemas.microsoft.com/office/drawing/2014/main" id="{DC7963ED-3B52-48C3-BACF-8F840E557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96213" t="1" b="-1"/>
            <a:stretch/>
          </p:blipFill>
          <p:spPr>
            <a:xfrm flipH="1">
              <a:off x="2248434" y="6971399"/>
              <a:ext cx="663017" cy="171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59">
            <a:extLst>
              <a:ext uri="{FF2B5EF4-FFF2-40B4-BE49-F238E27FC236}">
                <a16:creationId xmlns:a16="http://schemas.microsoft.com/office/drawing/2014/main" id="{90BBB15B-D5D4-4E17-9506-895526CA13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56" name="TextBox 42">
            <a:extLst>
              <a:ext uri="{FF2B5EF4-FFF2-40B4-BE49-F238E27FC236}">
                <a16:creationId xmlns:a16="http://schemas.microsoft.com/office/drawing/2014/main" id="{826C94A2-DCAA-4E20-B75C-7E512398CAF3}"/>
              </a:ext>
            </a:extLst>
          </p:cNvPr>
          <p:cNvSpPr txBox="1"/>
          <p:nvPr/>
        </p:nvSpPr>
        <p:spPr>
          <a:xfrm>
            <a:off x="602821" y="840737"/>
            <a:ext cx="6707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설계 </a:t>
            </a:r>
            <a:r>
              <a:rPr lang="en-US" altLang="ko-KR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설계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4A9D2F-BAA1-4D84-BC03-B173C5B2D0C3}"/>
              </a:ext>
            </a:extLst>
          </p:cNvPr>
          <p:cNvGrpSpPr/>
          <p:nvPr/>
        </p:nvGrpSpPr>
        <p:grpSpPr>
          <a:xfrm>
            <a:off x="255454" y="6218458"/>
            <a:ext cx="17803945" cy="3954242"/>
            <a:chOff x="752294" y="5975575"/>
            <a:chExt cx="17535706" cy="36759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CF6B8F3-8975-4FCC-BADD-8BA87E71B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53" y="5975575"/>
              <a:ext cx="5953307" cy="365233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163638-A76B-4193-9CD2-09C96B3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0887" y="5975575"/>
              <a:ext cx="5447113" cy="367596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20515-7451-4DDF-87DA-5CD83A89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94" y="5984864"/>
              <a:ext cx="5953306" cy="365233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5D681B-A268-478B-8C38-C289CE654132}"/>
              </a:ext>
            </a:extLst>
          </p:cNvPr>
          <p:cNvGrpSpPr/>
          <p:nvPr/>
        </p:nvGrpSpPr>
        <p:grpSpPr>
          <a:xfrm>
            <a:off x="261620" y="1701022"/>
            <a:ext cx="17797780" cy="4396397"/>
            <a:chOff x="765626" y="1915054"/>
            <a:chExt cx="16912774" cy="36779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C422DE-90B9-456E-876B-3B4F5CAFD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95"/>
            <a:stretch/>
          </p:blipFill>
          <p:spPr>
            <a:xfrm>
              <a:off x="12844513" y="1915054"/>
              <a:ext cx="4833887" cy="367796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76E3169-8899-4FAE-9160-22671F7C2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66"/>
            <a:stretch/>
          </p:blipFill>
          <p:spPr>
            <a:xfrm>
              <a:off x="765626" y="1940464"/>
              <a:ext cx="5969555" cy="363724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5FC5B86-74AA-4EBB-BE3A-2EB2B1DC4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3" b="38403"/>
            <a:stretch/>
          </p:blipFill>
          <p:spPr>
            <a:xfrm>
              <a:off x="6772094" y="1931175"/>
              <a:ext cx="5953306" cy="36618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7B120-2CEA-4FD1-81AD-5D351CBA10D9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4">
            <a:extLst>
              <a:ext uri="{FF2B5EF4-FFF2-40B4-BE49-F238E27FC236}">
                <a16:creationId xmlns:a16="http://schemas.microsoft.com/office/drawing/2014/main" id="{4CECE0BC-B6FC-4B69-A8DA-9BE9848631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0" y="7814247"/>
            <a:ext cx="14255510" cy="3653853"/>
          </a:xfrm>
          <a:prstGeom prst="rect">
            <a:avLst/>
          </a:prstGeom>
        </p:spPr>
      </p:pic>
      <p:pic>
        <p:nvPicPr>
          <p:cNvPr id="2" name="Object 59">
            <a:extLst>
              <a:ext uri="{FF2B5EF4-FFF2-40B4-BE49-F238E27FC236}">
                <a16:creationId xmlns:a16="http://schemas.microsoft.com/office/drawing/2014/main" id="{68392CF7-D63B-4D92-9B2B-CEB59387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3" name="TextBox 42">
            <a:extLst>
              <a:ext uri="{FF2B5EF4-FFF2-40B4-BE49-F238E27FC236}">
                <a16:creationId xmlns:a16="http://schemas.microsoft.com/office/drawing/2014/main" id="{A208F934-5643-486C-B825-D39315BE9530}"/>
              </a:ext>
            </a:extLst>
          </p:cNvPr>
          <p:cNvSpPr txBox="1"/>
          <p:nvPr/>
        </p:nvSpPr>
        <p:spPr>
          <a:xfrm>
            <a:off x="602821" y="840737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설계 </a:t>
            </a:r>
            <a:r>
              <a:rPr lang="en-US" altLang="ko-KR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C4A27-0021-4B86-B902-3BB007D54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02974"/>
            <a:ext cx="7547747" cy="611835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1662F5E-0EE4-442B-BD18-C185EF89A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4039"/>
              </p:ext>
            </p:extLst>
          </p:nvPr>
        </p:nvGraphicFramePr>
        <p:xfrm>
          <a:off x="7874065" y="2171700"/>
          <a:ext cx="9995553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1873">
                  <a:extLst>
                    <a:ext uri="{9D8B030D-6E8A-4147-A177-3AD203B41FA5}">
                      <a16:colId xmlns:a16="http://schemas.microsoft.com/office/drawing/2014/main" val="896478207"/>
                    </a:ext>
                  </a:extLst>
                </a:gridCol>
                <a:gridCol w="1949978">
                  <a:extLst>
                    <a:ext uri="{9D8B030D-6E8A-4147-A177-3AD203B41FA5}">
                      <a16:colId xmlns:a16="http://schemas.microsoft.com/office/drawing/2014/main" val="2360960728"/>
                    </a:ext>
                  </a:extLst>
                </a:gridCol>
                <a:gridCol w="1259040">
                  <a:extLst>
                    <a:ext uri="{9D8B030D-6E8A-4147-A177-3AD203B41FA5}">
                      <a16:colId xmlns:a16="http://schemas.microsoft.com/office/drawing/2014/main" val="1760973772"/>
                    </a:ext>
                  </a:extLst>
                </a:gridCol>
                <a:gridCol w="5404662">
                  <a:extLst>
                    <a:ext uri="{9D8B030D-6E8A-4147-A177-3AD203B41FA5}">
                      <a16:colId xmlns:a16="http://schemas.microsoft.com/office/drawing/2014/main" val="1874892355"/>
                    </a:ext>
                  </a:extLst>
                </a:gridCol>
              </a:tblGrid>
              <a:tr h="71378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 일정 등록 </a:t>
                      </a:r>
                      <a:r>
                        <a:rPr lang="en-US" altLang="ko-KR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 Upload </a:t>
                      </a:r>
                      <a:r>
                        <a:rPr lang="ko-KR" altLang="en-US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모델 클래스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616047"/>
                  </a:ext>
                </a:extLst>
              </a:tr>
              <a:tr h="497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필드명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타입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제약조건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설명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6547"/>
                  </a:ext>
                </a:extLst>
              </a:tr>
              <a:tr h="497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integer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기본 키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97589"/>
                  </a:ext>
                </a:extLst>
              </a:tr>
              <a:tr h="497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title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CharField(30)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제목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77734"/>
                  </a:ext>
                </a:extLst>
              </a:tr>
              <a:tr h="497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start_dt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DateField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시작 날짜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52877"/>
                  </a:ext>
                </a:extLst>
              </a:tr>
              <a:tr h="497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end_dt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DateField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종료 날짜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355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57AA6D-709E-45EA-9BED-4A01B5DE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64845"/>
              </p:ext>
            </p:extLst>
          </p:nvPr>
        </p:nvGraphicFramePr>
        <p:xfrm>
          <a:off x="7911446" y="5549453"/>
          <a:ext cx="9995554" cy="3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1874">
                  <a:extLst>
                    <a:ext uri="{9D8B030D-6E8A-4147-A177-3AD203B41FA5}">
                      <a16:colId xmlns:a16="http://schemas.microsoft.com/office/drawing/2014/main" val="3553051011"/>
                    </a:ext>
                  </a:extLst>
                </a:gridCol>
                <a:gridCol w="1949978">
                  <a:extLst>
                    <a:ext uri="{9D8B030D-6E8A-4147-A177-3AD203B41FA5}">
                      <a16:colId xmlns:a16="http://schemas.microsoft.com/office/drawing/2014/main" val="1633080666"/>
                    </a:ext>
                  </a:extLst>
                </a:gridCol>
                <a:gridCol w="1259040">
                  <a:extLst>
                    <a:ext uri="{9D8B030D-6E8A-4147-A177-3AD203B41FA5}">
                      <a16:colId xmlns:a16="http://schemas.microsoft.com/office/drawing/2014/main" val="698731103"/>
                    </a:ext>
                  </a:extLst>
                </a:gridCol>
                <a:gridCol w="5404662">
                  <a:extLst>
                    <a:ext uri="{9D8B030D-6E8A-4147-A177-3AD203B41FA5}">
                      <a16:colId xmlns:a16="http://schemas.microsoft.com/office/drawing/2014/main" val="316135053"/>
                    </a:ext>
                  </a:extLst>
                </a:gridCol>
              </a:tblGrid>
              <a:tr h="65564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 상세 일정 등록 </a:t>
                      </a:r>
                      <a:r>
                        <a:rPr lang="en-US" altLang="ko-KR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 Detail </a:t>
                      </a:r>
                      <a:r>
                        <a:rPr lang="ko-KR" altLang="en-US" sz="1800" b="1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모델 클래스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29071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필드명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타입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제약조건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설명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12923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integer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기본 키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87119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trip_list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ForeignKey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FK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외래 키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여행제목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시작날짜</a:t>
                      </a:r>
                      <a:r>
                        <a:rPr lang="en-US" altLang="ko-KR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&amp;</a:t>
                      </a:r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종료날짜 가져오기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476737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time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CharField</a:t>
                      </a:r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(50)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시간 입력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81245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place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CharField</a:t>
                      </a:r>
                      <a:r>
                        <a:rPr 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(100)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장소 입력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59658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FloatField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장소 위도 좌표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0632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log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FloatField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여행 장소 경도 좌표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7527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ABF2DC-2DB6-452F-B033-567E72C09471}"/>
              </a:ext>
            </a:extLst>
          </p:cNvPr>
          <p:cNvSpPr txBox="1"/>
          <p:nvPr/>
        </p:nvSpPr>
        <p:spPr>
          <a:xfrm>
            <a:off x="764811" y="1969034"/>
            <a:ext cx="2054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Logical ERD</a:t>
            </a: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7312134-A36C-4659-B5C7-56E0F62FFEB5}"/>
              </a:ext>
            </a:extLst>
          </p:cNvPr>
          <p:cNvGrpSpPr/>
          <p:nvPr/>
        </p:nvGrpSpPr>
        <p:grpSpPr>
          <a:xfrm>
            <a:off x="375614" y="1943100"/>
            <a:ext cx="312997" cy="359874"/>
            <a:chOff x="766086" y="4258166"/>
            <a:chExt cx="1997593" cy="1997593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E07AE6A6-64D4-401F-AB9E-21C556D3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61C7E5-F20C-4977-95D5-A07BD0FC94EE}"/>
              </a:ext>
            </a:extLst>
          </p:cNvPr>
          <p:cNvSpPr txBox="1"/>
          <p:nvPr/>
        </p:nvSpPr>
        <p:spPr>
          <a:xfrm>
            <a:off x="8312558" y="1971990"/>
            <a:ext cx="2054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테이블 설계서</a:t>
            </a:r>
            <a:endParaRPr lang="en-US" altLang="ko-KR" sz="2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F841C3A7-4CC8-414B-AD85-5310B688B669}"/>
              </a:ext>
            </a:extLst>
          </p:cNvPr>
          <p:cNvGrpSpPr/>
          <p:nvPr/>
        </p:nvGrpSpPr>
        <p:grpSpPr>
          <a:xfrm>
            <a:off x="7923361" y="1946056"/>
            <a:ext cx="312997" cy="359874"/>
            <a:chOff x="766086" y="4258166"/>
            <a:chExt cx="1997593" cy="1997593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89509BA7-DEB6-46D0-9E61-E64026B5D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091D2E0-23E8-4713-AED2-983B75B80F8D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9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9">
            <a:extLst>
              <a:ext uri="{FF2B5EF4-FFF2-40B4-BE49-F238E27FC236}">
                <a16:creationId xmlns:a16="http://schemas.microsoft.com/office/drawing/2014/main" id="{68392CF7-D63B-4D92-9B2B-CEB59387E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6356" t="-167"/>
          <a:stretch/>
        </p:blipFill>
        <p:spPr>
          <a:xfrm>
            <a:off x="277435" y="419100"/>
            <a:ext cx="1131132" cy="319093"/>
          </a:xfrm>
          <a:prstGeom prst="rect">
            <a:avLst/>
          </a:prstGeom>
        </p:spPr>
      </p:pic>
      <p:sp>
        <p:nvSpPr>
          <p:cNvPr id="3" name="TextBox 42">
            <a:extLst>
              <a:ext uri="{FF2B5EF4-FFF2-40B4-BE49-F238E27FC236}">
                <a16:creationId xmlns:a16="http://schemas.microsoft.com/office/drawing/2014/main" id="{A208F934-5643-486C-B825-D39315BE9530}"/>
              </a:ext>
            </a:extLst>
          </p:cNvPr>
          <p:cNvSpPr txBox="1"/>
          <p:nvPr/>
        </p:nvSpPr>
        <p:spPr>
          <a:xfrm>
            <a:off x="602821" y="840737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설계 </a:t>
            </a:r>
            <a:r>
              <a:rPr lang="en-US" altLang="ko-KR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URL</a:t>
            </a:r>
            <a:r>
              <a:rPr lang="ko-KR" altLang="en-US" sz="4000" b="1" dirty="0">
                <a:solidFill>
                  <a:srgbClr val="3F340D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BF2DC-2DB6-452F-B033-567E72C09471}"/>
              </a:ext>
            </a:extLst>
          </p:cNvPr>
          <p:cNvSpPr txBox="1"/>
          <p:nvPr/>
        </p:nvSpPr>
        <p:spPr>
          <a:xfrm>
            <a:off x="998797" y="2259779"/>
            <a:ext cx="2054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 </a:t>
            </a:r>
            <a:r>
              <a:rPr lang="ko-KR" altLang="en-US" sz="2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endParaRPr lang="en-US" altLang="ko-KR" sz="2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7312134-A36C-4659-B5C7-56E0F62FFEB5}"/>
              </a:ext>
            </a:extLst>
          </p:cNvPr>
          <p:cNvGrpSpPr/>
          <p:nvPr/>
        </p:nvGrpSpPr>
        <p:grpSpPr>
          <a:xfrm>
            <a:off x="609600" y="2233845"/>
            <a:ext cx="312997" cy="359874"/>
            <a:chOff x="766086" y="4258166"/>
            <a:chExt cx="1997593" cy="1997593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E07AE6A6-64D4-401F-AB9E-21C556D3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D1CDD2-F236-4E9E-9F69-DE446F170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71096"/>
              </p:ext>
            </p:extLst>
          </p:nvPr>
        </p:nvGraphicFramePr>
        <p:xfrm>
          <a:off x="1219200" y="3292177"/>
          <a:ext cx="15621000" cy="3702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8009">
                  <a:extLst>
                    <a:ext uri="{9D8B030D-6E8A-4147-A177-3AD203B41FA5}">
                      <a16:colId xmlns:a16="http://schemas.microsoft.com/office/drawing/2014/main" val="2541946988"/>
                    </a:ext>
                  </a:extLst>
                </a:gridCol>
                <a:gridCol w="4996101">
                  <a:extLst>
                    <a:ext uri="{9D8B030D-6E8A-4147-A177-3AD203B41FA5}">
                      <a16:colId xmlns:a16="http://schemas.microsoft.com/office/drawing/2014/main" val="137130828"/>
                    </a:ext>
                  </a:extLst>
                </a:gridCol>
                <a:gridCol w="3185287">
                  <a:extLst>
                    <a:ext uri="{9D8B030D-6E8A-4147-A177-3AD203B41FA5}">
                      <a16:colId xmlns:a16="http://schemas.microsoft.com/office/drawing/2014/main" val="263250762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3618807349"/>
                    </a:ext>
                  </a:extLst>
                </a:gridCol>
              </a:tblGrid>
              <a:tr h="740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900" u="none" strike="noStrike" dirty="0">
                          <a:effectLst/>
                        </a:rPr>
                        <a:t>URL</a:t>
                      </a:r>
                      <a:r>
                        <a:rPr lang="ko-KR" altLang="en-US" sz="1900" u="none" strike="noStrike" dirty="0">
                          <a:effectLst/>
                        </a:rPr>
                        <a:t> 패턴</a:t>
                      </a:r>
                      <a:endParaRPr lang="ko-KR" alt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뷰 이름</a:t>
                      </a:r>
                      <a:endParaRPr lang="ko-KR" alt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템플릿 파일명</a:t>
                      </a:r>
                      <a:endParaRPr lang="ko-KR" alt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설명</a:t>
                      </a:r>
                      <a:endParaRPr lang="ko-KR" alt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057109"/>
                  </a:ext>
                </a:extLst>
              </a:tr>
              <a:tr h="74052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u="none" strike="noStrike" dirty="0">
                          <a:effectLst/>
                        </a:rPr>
                        <a:t>  /</a:t>
                      </a:r>
                      <a:endParaRPr lang="en-US" altLang="ko-KR" sz="19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900" u="none" strike="noStrike" dirty="0">
                          <a:effectLst/>
                        </a:rPr>
                        <a:t>.</a:t>
                      </a:r>
                      <a:endParaRPr lang="en-US" altLang="ko-KR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sng" strike="noStrike" dirty="0">
                          <a:effectLst/>
                          <a:hlinkClick r:id="rId4"/>
                        </a:rPr>
                        <a:t>index.html</a:t>
                      </a:r>
                      <a:endParaRPr lang="en-US" sz="19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home </a:t>
                      </a:r>
                      <a:r>
                        <a:rPr lang="ko-KR" altLang="en-US" sz="1900" u="none" strike="noStrike" dirty="0">
                          <a:effectLst/>
                        </a:rPr>
                        <a:t>화면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153968"/>
                  </a:ext>
                </a:extLst>
              </a:tr>
              <a:tr h="740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 /users/login</a:t>
                      </a:r>
                      <a:endParaRPr lang="en-US" sz="19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index, </a:t>
                      </a:r>
                      <a:r>
                        <a:rPr lang="en-US" sz="1900" u="none" strike="noStrike" dirty="0" err="1">
                          <a:effectLst/>
                        </a:rPr>
                        <a:t>login_view</a:t>
                      </a:r>
                      <a:r>
                        <a:rPr lang="en-US" sz="1900" u="none" strike="noStrike" dirty="0">
                          <a:effectLst/>
                        </a:rPr>
                        <a:t>, </a:t>
                      </a:r>
                      <a:r>
                        <a:rPr lang="en-US" sz="1900" u="none" strike="noStrike" dirty="0" err="1">
                          <a:effectLst/>
                        </a:rPr>
                        <a:t>logout_view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login.html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900" u="none" strike="noStrike" dirty="0">
                          <a:effectLst/>
                        </a:rPr>
                        <a:t> 로그인 화면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18763"/>
                  </a:ext>
                </a:extLst>
              </a:tr>
              <a:tr h="740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 /trip</a:t>
                      </a:r>
                      <a:endParaRPr lang="en-US" sz="19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 err="1">
                          <a:effectLst/>
                        </a:rPr>
                        <a:t>UploadLV</a:t>
                      </a:r>
                      <a:r>
                        <a:rPr lang="en-US" sz="1900" u="none" strike="noStrike" dirty="0">
                          <a:effectLst/>
                        </a:rPr>
                        <a:t>(</a:t>
                      </a:r>
                      <a:r>
                        <a:rPr lang="en-US" sz="1900" u="none" strike="noStrike" dirty="0" err="1">
                          <a:effectLst/>
                        </a:rPr>
                        <a:t>ListView</a:t>
                      </a:r>
                      <a:r>
                        <a:rPr lang="en-US" sz="1900" u="none" strike="noStrike" dirty="0">
                          <a:effectLst/>
                        </a:rPr>
                        <a:t>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list.html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900" u="none" strike="noStrike" dirty="0">
                          <a:effectLst/>
                        </a:rPr>
                        <a:t> 여행 목록 화면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85772"/>
                  </a:ext>
                </a:extLst>
              </a:tr>
              <a:tr h="7405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 /trip/detail</a:t>
                      </a:r>
                      <a:endParaRPr lang="en-US" sz="19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 err="1">
                          <a:effectLst/>
                        </a:rPr>
                        <a:t>DetailDV</a:t>
                      </a:r>
                      <a:r>
                        <a:rPr lang="en-US" sz="1900" u="none" strike="noStrike" dirty="0">
                          <a:effectLst/>
                        </a:rPr>
                        <a:t>(</a:t>
                      </a:r>
                      <a:r>
                        <a:rPr lang="en-US" sz="1900" u="none" strike="noStrike" dirty="0" err="1">
                          <a:effectLst/>
                        </a:rPr>
                        <a:t>DetailView</a:t>
                      </a:r>
                      <a:r>
                        <a:rPr lang="en-US" sz="1900" u="none" strike="noStrike" dirty="0">
                          <a:effectLst/>
                        </a:rPr>
                        <a:t>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detail.html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900" u="none" strike="noStrike" dirty="0">
                          <a:effectLst/>
                        </a:rPr>
                        <a:t> 여행 상세 화면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6" marR="8626" marT="862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3815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BB06A5C-6C5B-4B05-9F01-47B1E9DF50DD}"/>
              </a:ext>
            </a:extLst>
          </p:cNvPr>
          <p:cNvGrpSpPr/>
          <p:nvPr/>
        </p:nvGrpSpPr>
        <p:grpSpPr>
          <a:xfrm>
            <a:off x="-11556" y="8027221"/>
            <a:ext cx="18311111" cy="2246702"/>
            <a:chOff x="-11556" y="7967173"/>
            <a:chExt cx="18311111" cy="2306750"/>
          </a:xfrm>
        </p:grpSpPr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7AAF12B6-F913-46CD-8795-4FCD07CA88D6}"/>
                </a:ext>
              </a:extLst>
            </p:cNvPr>
            <p:cNvGrpSpPr/>
            <p:nvPr/>
          </p:nvGrpSpPr>
          <p:grpSpPr>
            <a:xfrm>
              <a:off x="-11556" y="7967173"/>
              <a:ext cx="18311111" cy="2306748"/>
              <a:chOff x="0" y="6800000"/>
              <a:chExt cx="18311111" cy="3485714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460D5E01-A358-4197-9085-67BDDE2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0" y="6800000"/>
                <a:ext cx="18311111" cy="3485714"/>
              </a:xfrm>
              <a:prstGeom prst="rect">
                <a:avLst/>
              </a:prstGeom>
            </p:spPr>
          </p:pic>
        </p:grpSp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881EC040-F16C-465A-BA8F-122126233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t="5227" b="72346"/>
            <a:stretch/>
          </p:blipFill>
          <p:spPr>
            <a:xfrm>
              <a:off x="13841" y="7967173"/>
              <a:ext cx="18285714" cy="23067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62F3BD3-A621-4766-919E-1AF417FF237D}"/>
              </a:ext>
            </a:extLst>
          </p:cNvPr>
          <p:cNvSpPr txBox="1"/>
          <p:nvPr/>
        </p:nvSpPr>
        <p:spPr>
          <a:xfrm>
            <a:off x="17414026" y="393980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P.09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4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950</Words>
  <Application>Microsoft Office PowerPoint</Application>
  <PresentationFormat>사용자 지정</PresentationFormat>
  <Paragraphs>392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?? ??</vt:lpstr>
      <vt:lpstr>맑은 고딕</vt:lpstr>
      <vt:lpstr>한컴산뜻돋움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woo</cp:lastModifiedBy>
  <cp:revision>39</cp:revision>
  <dcterms:created xsi:type="dcterms:W3CDTF">2022-08-02T20:33:08Z</dcterms:created>
  <dcterms:modified xsi:type="dcterms:W3CDTF">2022-08-03T05:54:08Z</dcterms:modified>
</cp:coreProperties>
</file>